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  <p:sldMasterId id="2147483668" r:id="rId2"/>
  </p:sldMasterIdLst>
  <p:notesMasterIdLst>
    <p:notesMasterId r:id="rId47"/>
  </p:notesMasterIdLst>
  <p:sldIdLst>
    <p:sldId id="256" r:id="rId3"/>
    <p:sldId id="289" r:id="rId4"/>
    <p:sldId id="290" r:id="rId5"/>
    <p:sldId id="295" r:id="rId6"/>
    <p:sldId id="296" r:id="rId7"/>
    <p:sldId id="298" r:id="rId8"/>
    <p:sldId id="292" r:id="rId9"/>
    <p:sldId id="299" r:id="rId10"/>
    <p:sldId id="293" r:id="rId11"/>
    <p:sldId id="300" r:id="rId12"/>
    <p:sldId id="297" r:id="rId13"/>
    <p:sldId id="301" r:id="rId14"/>
    <p:sldId id="263" r:id="rId15"/>
    <p:sldId id="257" r:id="rId16"/>
    <p:sldId id="258" r:id="rId17"/>
    <p:sldId id="259" r:id="rId18"/>
    <p:sldId id="260" r:id="rId19"/>
    <p:sldId id="261" r:id="rId20"/>
    <p:sldId id="262" r:id="rId21"/>
    <p:sldId id="264" r:id="rId22"/>
    <p:sldId id="265" r:id="rId23"/>
    <p:sldId id="277" r:id="rId24"/>
    <p:sldId id="266" r:id="rId25"/>
    <p:sldId id="267" r:id="rId26"/>
    <p:sldId id="268" r:id="rId27"/>
    <p:sldId id="269" r:id="rId28"/>
    <p:sldId id="270" r:id="rId29"/>
    <p:sldId id="271" r:id="rId30"/>
    <p:sldId id="272" r:id="rId31"/>
    <p:sldId id="273" r:id="rId32"/>
    <p:sldId id="274" r:id="rId33"/>
    <p:sldId id="275" r:id="rId34"/>
    <p:sldId id="276" r:id="rId35"/>
    <p:sldId id="278" r:id="rId36"/>
    <p:sldId id="279" r:id="rId37"/>
    <p:sldId id="280" r:id="rId38"/>
    <p:sldId id="281" r:id="rId39"/>
    <p:sldId id="282" r:id="rId40"/>
    <p:sldId id="283" r:id="rId41"/>
    <p:sldId id="284" r:id="rId42"/>
    <p:sldId id="285" r:id="rId43"/>
    <p:sldId id="286" r:id="rId44"/>
    <p:sldId id="287" r:id="rId45"/>
    <p:sldId id="288" r:id="rId4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entury Gothic" panose="020B0502020202020204" pitchFamily="34" charset="0"/>
      <p:regular r:id="rId52"/>
      <p:bold r:id="rId53"/>
      <p:italic r:id="rId54"/>
      <p:boldItalic r:id="rId55"/>
    </p:embeddedFont>
    <p:embeddedFont>
      <p:font typeface="Fira Sans Condensed" panose="020F0502020204030204" pitchFamily="34" charset="0"/>
      <p:regular r:id="rId56"/>
      <p:bold r:id="rId57"/>
      <p:italic r:id="rId58"/>
      <p:boldItalic r:id="rId59"/>
    </p:embeddedFont>
    <p:embeddedFont>
      <p:font typeface="Fira Sans Extra Condensed" panose="020F0502020204030204" pitchFamily="34" charset="0"/>
      <p:regular r:id="rId60"/>
      <p:bold r:id="rId61"/>
      <p:italic r:id="rId62"/>
      <p:boldItalic r:id="rId63"/>
    </p:embeddedFont>
    <p:embeddedFont>
      <p:font typeface="Fira Sans Extra Condensed Medium" panose="020B0603050000020004" pitchFamily="34" charset="0"/>
      <p:regular r:id="rId64"/>
      <p:bold r:id="rId65"/>
      <p:italic r:id="rId66"/>
      <p:boldItalic r:id="rId67"/>
    </p:embeddedFont>
    <p:embeddedFont>
      <p:font typeface="Fira Sans Extra Condensed SemiBold" panose="020B0603050000020004" pitchFamily="34" charset="0"/>
      <p:regular r:id="rId68"/>
      <p:bold r:id="rId69"/>
      <p:italic r:id="rId70"/>
      <p:boldItalic r:id="rId71"/>
    </p:embeddedFont>
    <p:embeddedFont>
      <p:font typeface="Hind Guntur" panose="02000000000000000000" pitchFamily="2" charset="77"/>
      <p:regular r:id="rId72"/>
      <p:bold r:id="rId73"/>
    </p:embeddedFont>
    <p:embeddedFont>
      <p:font typeface="Montserrat" pitchFamily="2" charset="77"/>
      <p:regular r:id="rId74"/>
      <p:bold r:id="rId75"/>
      <p:italic r:id="rId76"/>
      <p:boldItalic r:id="rId77"/>
    </p:embeddedFont>
    <p:embeddedFont>
      <p:font typeface="MS UI Gothic" panose="020B0600070205080204" pitchFamily="34" charset="-128"/>
      <p:regular r:id="rId78"/>
    </p:embeddedFont>
    <p:embeddedFont>
      <p:font typeface="Proxima Nova" panose="02000506030000020004" pitchFamily="2" charset="0"/>
      <p:regular r:id="rId79"/>
      <p:bold r:id="rId80"/>
      <p:italic r:id="rId81"/>
      <p:boldItalic r:id="rId82"/>
    </p:embeddedFont>
    <p:embeddedFont>
      <p:font typeface="Proxima Nova Semibold" panose="02000506030000020004" pitchFamily="2" charset="0"/>
      <p:regular r:id="rId83"/>
      <p:bold r:id="rId84"/>
      <p:italic r:id="rId85"/>
      <p:boldItalic r:id="rId86"/>
    </p:embeddedFont>
    <p:embeddedFont>
      <p:font typeface="Roboto" panose="02000000000000000000" pitchFamily="2" charset="0"/>
      <p:regular r:id="rId87"/>
      <p:bold r:id="rId88"/>
      <p:italic r:id="rId89"/>
      <p:boldItalic r:id="rId9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4198CC-320E-42A3-B9AB-5319F18ADF2D}">
  <a:tblStyle styleId="{4E4198CC-320E-42A3-B9AB-5319F18ADF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89"/>
  </p:normalViewPr>
  <p:slideViewPr>
    <p:cSldViewPr snapToGrid="0" snapToObjects="1">
      <p:cViewPr>
        <p:scale>
          <a:sx n="125" d="100"/>
          <a:sy n="125" d="100"/>
        </p:scale>
        <p:origin x="1240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63" Type="http://schemas.openxmlformats.org/officeDocument/2006/relationships/font" Target="fonts/font16.fntdata"/><Relationship Id="rId68" Type="http://schemas.openxmlformats.org/officeDocument/2006/relationships/font" Target="fonts/font21.fntdata"/><Relationship Id="rId84" Type="http://schemas.openxmlformats.org/officeDocument/2006/relationships/font" Target="fonts/font37.fntdata"/><Relationship Id="rId89" Type="http://schemas.openxmlformats.org/officeDocument/2006/relationships/font" Target="fonts/font42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74" Type="http://schemas.openxmlformats.org/officeDocument/2006/relationships/font" Target="fonts/font27.fntdata"/><Relationship Id="rId79" Type="http://schemas.openxmlformats.org/officeDocument/2006/relationships/font" Target="fonts/font32.fntdata"/><Relationship Id="rId5" Type="http://schemas.openxmlformats.org/officeDocument/2006/relationships/slide" Target="slides/slide3.xml"/><Relationship Id="rId90" Type="http://schemas.openxmlformats.org/officeDocument/2006/relationships/font" Target="fonts/font43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font" Target="fonts/font1.fntdata"/><Relationship Id="rId64" Type="http://schemas.openxmlformats.org/officeDocument/2006/relationships/font" Target="fonts/font17.fntdata"/><Relationship Id="rId69" Type="http://schemas.openxmlformats.org/officeDocument/2006/relationships/font" Target="fonts/font22.fntdata"/><Relationship Id="rId8" Type="http://schemas.openxmlformats.org/officeDocument/2006/relationships/slide" Target="slides/slide6.xml"/><Relationship Id="rId51" Type="http://schemas.openxmlformats.org/officeDocument/2006/relationships/font" Target="fonts/font4.fntdata"/><Relationship Id="rId72" Type="http://schemas.openxmlformats.org/officeDocument/2006/relationships/font" Target="fonts/font25.fntdata"/><Relationship Id="rId80" Type="http://schemas.openxmlformats.org/officeDocument/2006/relationships/font" Target="fonts/font33.fntdata"/><Relationship Id="rId85" Type="http://schemas.openxmlformats.org/officeDocument/2006/relationships/font" Target="fonts/font38.fntdata"/><Relationship Id="rId93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12.fntdata"/><Relationship Id="rId67" Type="http://schemas.openxmlformats.org/officeDocument/2006/relationships/font" Target="fonts/font20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7.fntdata"/><Relationship Id="rId62" Type="http://schemas.openxmlformats.org/officeDocument/2006/relationships/font" Target="fonts/font15.fntdata"/><Relationship Id="rId70" Type="http://schemas.openxmlformats.org/officeDocument/2006/relationships/font" Target="fonts/font23.fntdata"/><Relationship Id="rId75" Type="http://schemas.openxmlformats.org/officeDocument/2006/relationships/font" Target="fonts/font28.fntdata"/><Relationship Id="rId83" Type="http://schemas.openxmlformats.org/officeDocument/2006/relationships/font" Target="fonts/font36.fntdata"/><Relationship Id="rId88" Type="http://schemas.openxmlformats.org/officeDocument/2006/relationships/font" Target="fonts/font41.fntdata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65" Type="http://schemas.openxmlformats.org/officeDocument/2006/relationships/font" Target="fonts/font18.fntdata"/><Relationship Id="rId73" Type="http://schemas.openxmlformats.org/officeDocument/2006/relationships/font" Target="fonts/font26.fntdata"/><Relationship Id="rId78" Type="http://schemas.openxmlformats.org/officeDocument/2006/relationships/font" Target="fonts/font31.fntdata"/><Relationship Id="rId81" Type="http://schemas.openxmlformats.org/officeDocument/2006/relationships/font" Target="fonts/font34.fntdata"/><Relationship Id="rId86" Type="http://schemas.openxmlformats.org/officeDocument/2006/relationships/font" Target="fonts/font39.fntdata"/><Relationship Id="rId9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6" Type="http://schemas.openxmlformats.org/officeDocument/2006/relationships/font" Target="fonts/font29.fntdata"/><Relationship Id="rId7" Type="http://schemas.openxmlformats.org/officeDocument/2006/relationships/slide" Target="slides/slide5.xml"/><Relationship Id="rId71" Type="http://schemas.openxmlformats.org/officeDocument/2006/relationships/font" Target="fonts/font24.fntdata"/><Relationship Id="rId9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9.fntdata"/><Relationship Id="rId87" Type="http://schemas.openxmlformats.org/officeDocument/2006/relationships/font" Target="fonts/font40.fntdata"/><Relationship Id="rId61" Type="http://schemas.openxmlformats.org/officeDocument/2006/relationships/font" Target="fonts/font14.fntdata"/><Relationship Id="rId82" Type="http://schemas.openxmlformats.org/officeDocument/2006/relationships/font" Target="fonts/font35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font" Target="fonts/font9.fntdata"/><Relationship Id="rId77" Type="http://schemas.openxmlformats.org/officeDocument/2006/relationships/font" Target="fonts/font30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a3fb9f80e_0_3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a3fb9f80e_0_3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e95756fc32_0_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e95756fc32_0_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e95756fc32_0_6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e95756fc32_0_6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e95756fc32_0_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e95756fc32_0_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e6effc117e_0_1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e6effc117e_0_1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e6effc117e_0_1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e6effc117e_0_1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e6effc117e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e6effc117e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e6effc117e_0_10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e6effc117e_0_10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e6effc117e_0_1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e6effc117e_0_18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e6effc117e_0_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e6effc117e_0_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e6effc117e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e6effc117e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80317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e6effc117e_0_3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e6effc117e_0_3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e6effc117e_0_1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e6effc117e_0_1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e6effc117e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e6effc117e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e6effc11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e6effc11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e6effc117e_0_1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e6effc117e_0_1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e6effc117e_0_1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e6effc117e_0_1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6effc117e_0_18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6effc117e_0_18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e6effc117e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e6effc117e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e6effc117e_0_1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e6effc117e_0_1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e6effc117e_0_1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ge6effc117e_0_18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95981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e6effc117e_0_1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e6effc117e_0_16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e6effc117e_0_1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" name="Google Shape;1634;ge6effc117e_0_1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ge6effc117e_0_9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8" name="Google Shape;1678;ge6effc117e_0_9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e6effc117e_0_38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e6effc117e_0_38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ge6effc117e_0_1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2" name="Google Shape;1762;ge6effc117e_0_1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e6effc117e_0_1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e6effc117e_0_1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ge6effc117e_0_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7" name="Google Shape;1927;ge6effc117e_0_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ge6effc117e_0_1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5" name="Google Shape;1935;ge6effc117e_0_1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" name="Google Shape;1941;ge6effc117e_0_1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2" name="Google Shape;1942;ge6effc117e_0_19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8261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0654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55525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e6effc117e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e6effc117e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e586d0a1bf_0_5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e586d0a1bf_0_5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e95756fc32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e95756fc32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412025" y="1012843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18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 1">
  <p:cSld name="Blank 2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19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34C8DD0-B189-5247-A04A-F36FE34399C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090162" y="0"/>
            <a:ext cx="8175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00800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• PUBLIC 公開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24D94C8-51E2-D94C-AF53-D18287B9BA7C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3755993" y="22050"/>
            <a:ext cx="1485900" cy="355600"/>
          </a:xfrm>
          <a:prstGeom prst="rect">
            <a:avLst/>
          </a:prstGeom>
        </p:spPr>
      </p:pic>
      <p:pic>
        <p:nvPicPr>
          <p:cNvPr id="2050" name="Picture 2" descr="INSA | Partenaires | Le Marathon Vert">
            <a:extLst>
              <a:ext uri="{FF2B5EF4-FFF2-40B4-BE49-F238E27FC236}">
                <a16:creationId xmlns:a16="http://schemas.microsoft.com/office/drawing/2014/main" id="{529D9537-DF4D-354F-895E-F04C580459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353" y="4698475"/>
            <a:ext cx="778503" cy="31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A084F9B-3699-3945-8DC2-41862970C82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090162" y="0"/>
            <a:ext cx="8175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00800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• PUBLIC 公開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_5dvk_B499lU_jINhFO4b6hrtF5sD_A9Pihu632l94A/copy#gid=0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hyperlink" Target="https://docs.google.com/spreadsheets/d/1_5dvk_B499lU_jINhFO4b6hrtF5sD_A9Pihu632l94A/copy#gid=1140829997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://bit.ly/30B07Gq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Barbary </a:t>
            </a:r>
            <a:r>
              <a:rPr lang="en" dirty="0" err="1"/>
              <a:t>Théo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Thiry</a:t>
            </a:r>
            <a:r>
              <a:rPr lang="en" dirty="0"/>
              <a:t> Basile</a:t>
            </a:r>
            <a:endParaRPr dirty="0"/>
          </a:p>
        </p:txBody>
      </p:sp>
      <p:sp>
        <p:nvSpPr>
          <p:cNvPr id="71" name="Google Shape;71;p22"/>
          <p:cNvSpPr txBox="1">
            <a:spLocks noGrp="1"/>
          </p:cNvSpPr>
          <p:nvPr>
            <p:ph type="ctrTitle"/>
          </p:nvPr>
        </p:nvSpPr>
        <p:spPr>
          <a:xfrm flipH="1">
            <a:off x="721316" y="943565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Projet</a:t>
            </a:r>
            <a:r>
              <a:rPr lang="en" dirty="0"/>
              <a:t> </a:t>
            </a:r>
            <a:br>
              <a:rPr lang="en" dirty="0"/>
            </a:br>
            <a:r>
              <a:rPr lang="en" dirty="0" err="1"/>
              <a:t>Fis’EAT</a:t>
            </a:r>
            <a:endParaRPr dirty="0"/>
          </a:p>
        </p:txBody>
      </p:sp>
      <p:grpSp>
        <p:nvGrpSpPr>
          <p:cNvPr id="72" name="Google Shape;72;p22"/>
          <p:cNvGrpSpPr/>
          <p:nvPr/>
        </p:nvGrpSpPr>
        <p:grpSpPr>
          <a:xfrm>
            <a:off x="5153450" y="889138"/>
            <a:ext cx="3580973" cy="3365224"/>
            <a:chOff x="5153450" y="889138"/>
            <a:chExt cx="3580973" cy="3365224"/>
          </a:xfrm>
        </p:grpSpPr>
        <p:sp>
          <p:nvSpPr>
            <p:cNvPr id="73" name="Google Shape;73;p22"/>
            <p:cNvSpPr/>
            <p:nvPr/>
          </p:nvSpPr>
          <p:spPr>
            <a:xfrm>
              <a:off x="5153450" y="889138"/>
              <a:ext cx="3580973" cy="3233105"/>
            </a:xfrm>
            <a:custGeom>
              <a:avLst/>
              <a:gdLst/>
              <a:ahLst/>
              <a:cxnLst/>
              <a:rect l="l" t="t" r="r" b="b"/>
              <a:pathLst>
                <a:path w="102776" h="92792" extrusionOk="0">
                  <a:moveTo>
                    <a:pt x="77837" y="1"/>
                  </a:moveTo>
                  <a:cubicBezTo>
                    <a:pt x="73711" y="1"/>
                    <a:pt x="69572" y="1170"/>
                    <a:pt x="66038" y="3555"/>
                  </a:cubicBezTo>
                  <a:cubicBezTo>
                    <a:pt x="60577" y="7238"/>
                    <a:pt x="56503" y="12486"/>
                    <a:pt x="51806" y="17022"/>
                  </a:cubicBezTo>
                  <a:cubicBezTo>
                    <a:pt x="45384" y="23196"/>
                    <a:pt x="36898" y="25935"/>
                    <a:pt x="28287" y="27394"/>
                  </a:cubicBezTo>
                  <a:cubicBezTo>
                    <a:pt x="20086" y="28782"/>
                    <a:pt x="11938" y="29956"/>
                    <a:pt x="7312" y="37855"/>
                  </a:cubicBezTo>
                  <a:cubicBezTo>
                    <a:pt x="0" y="50308"/>
                    <a:pt x="5337" y="66302"/>
                    <a:pt x="13859" y="76691"/>
                  </a:cubicBezTo>
                  <a:cubicBezTo>
                    <a:pt x="21135" y="85569"/>
                    <a:pt x="31578" y="90319"/>
                    <a:pt x="42662" y="92792"/>
                  </a:cubicBezTo>
                  <a:lnTo>
                    <a:pt x="83064" y="92792"/>
                  </a:lnTo>
                  <a:cubicBezTo>
                    <a:pt x="90856" y="92792"/>
                    <a:pt x="97154" y="87348"/>
                    <a:pt x="100321" y="80552"/>
                  </a:cubicBezTo>
                  <a:cubicBezTo>
                    <a:pt x="101904" y="77136"/>
                    <a:pt x="102776" y="73329"/>
                    <a:pt x="102740" y="69557"/>
                  </a:cubicBezTo>
                  <a:cubicBezTo>
                    <a:pt x="102705" y="64985"/>
                    <a:pt x="99307" y="60431"/>
                    <a:pt x="97350" y="56375"/>
                  </a:cubicBezTo>
                  <a:cubicBezTo>
                    <a:pt x="95126" y="51803"/>
                    <a:pt x="93027" y="46554"/>
                    <a:pt x="93276" y="41235"/>
                  </a:cubicBezTo>
                  <a:cubicBezTo>
                    <a:pt x="93542" y="35115"/>
                    <a:pt x="97456" y="30009"/>
                    <a:pt x="98470" y="24085"/>
                  </a:cubicBezTo>
                  <a:cubicBezTo>
                    <a:pt x="99520" y="18036"/>
                    <a:pt x="97581" y="11507"/>
                    <a:pt x="93542" y="6917"/>
                  </a:cubicBezTo>
                  <a:cubicBezTo>
                    <a:pt x="89506" y="2349"/>
                    <a:pt x="83684" y="1"/>
                    <a:pt x="77837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2"/>
            <p:cNvSpPr/>
            <p:nvPr/>
          </p:nvSpPr>
          <p:spPr>
            <a:xfrm>
              <a:off x="5289199" y="4114850"/>
              <a:ext cx="2869384" cy="35"/>
            </a:xfrm>
            <a:custGeom>
              <a:avLst/>
              <a:gdLst/>
              <a:ahLst/>
              <a:cxnLst/>
              <a:rect l="l" t="t" r="r" b="b"/>
              <a:pathLst>
                <a:path w="82353" h="1" fill="none" extrusionOk="0">
                  <a:moveTo>
                    <a:pt x="0" y="0"/>
                  </a:moveTo>
                  <a:lnTo>
                    <a:pt x="82352" y="0"/>
                  </a:lnTo>
                </a:path>
              </a:pathLst>
            </a:custGeom>
            <a:noFill/>
            <a:ln w="5325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2"/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2"/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2"/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2"/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2"/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2"/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2"/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2"/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2"/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2"/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2"/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2"/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2"/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2"/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2"/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2"/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2"/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2"/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2"/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2"/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2"/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2"/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2"/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2"/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2"/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2"/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2"/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2"/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2"/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2"/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2"/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2"/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2"/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2"/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2"/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2"/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2"/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2"/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2"/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2"/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2"/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2"/>
            <p:cNvSpPr/>
            <p:nvPr/>
          </p:nvSpPr>
          <p:spPr>
            <a:xfrm>
              <a:off x="5194983" y="3128614"/>
              <a:ext cx="589500" cy="548630"/>
            </a:xfrm>
            <a:custGeom>
              <a:avLst/>
              <a:gdLst/>
              <a:ahLst/>
              <a:cxnLst/>
              <a:rect l="l" t="t" r="r" b="b"/>
              <a:pathLst>
                <a:path w="16919" h="15746" extrusionOk="0">
                  <a:moveTo>
                    <a:pt x="8575" y="1"/>
                  </a:moveTo>
                  <a:cubicBezTo>
                    <a:pt x="6067" y="1"/>
                    <a:pt x="3950" y="908"/>
                    <a:pt x="2295" y="2687"/>
                  </a:cubicBezTo>
                  <a:cubicBezTo>
                    <a:pt x="659" y="4448"/>
                    <a:pt x="0" y="6530"/>
                    <a:pt x="285" y="8860"/>
                  </a:cubicBezTo>
                  <a:cubicBezTo>
                    <a:pt x="730" y="12401"/>
                    <a:pt x="3950" y="15745"/>
                    <a:pt x="8593" y="15745"/>
                  </a:cubicBezTo>
                  <a:cubicBezTo>
                    <a:pt x="8604" y="15745"/>
                    <a:pt x="8616" y="15745"/>
                    <a:pt x="8627" y="15745"/>
                  </a:cubicBezTo>
                  <a:cubicBezTo>
                    <a:pt x="13166" y="15745"/>
                    <a:pt x="16901" y="12212"/>
                    <a:pt x="16901" y="7882"/>
                  </a:cubicBezTo>
                  <a:cubicBezTo>
                    <a:pt x="16919" y="3470"/>
                    <a:pt x="13112" y="1"/>
                    <a:pt x="857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2"/>
            <p:cNvSpPr/>
            <p:nvPr/>
          </p:nvSpPr>
          <p:spPr>
            <a:xfrm>
              <a:off x="5442927" y="3227394"/>
              <a:ext cx="205222" cy="278775"/>
            </a:xfrm>
            <a:custGeom>
              <a:avLst/>
              <a:gdLst/>
              <a:ahLst/>
              <a:cxnLst/>
              <a:rect l="l" t="t" r="r" b="b"/>
              <a:pathLst>
                <a:path w="5890" h="8001" extrusionOk="0">
                  <a:moveTo>
                    <a:pt x="2602" y="1"/>
                  </a:moveTo>
                  <a:cubicBezTo>
                    <a:pt x="2520" y="1"/>
                    <a:pt x="2436" y="17"/>
                    <a:pt x="2349" y="48"/>
                  </a:cubicBezTo>
                  <a:cubicBezTo>
                    <a:pt x="2118" y="137"/>
                    <a:pt x="2046" y="315"/>
                    <a:pt x="2046" y="546"/>
                  </a:cubicBezTo>
                  <a:cubicBezTo>
                    <a:pt x="2046" y="742"/>
                    <a:pt x="2029" y="919"/>
                    <a:pt x="2046" y="1115"/>
                  </a:cubicBezTo>
                  <a:cubicBezTo>
                    <a:pt x="2046" y="1257"/>
                    <a:pt x="1975" y="1382"/>
                    <a:pt x="1868" y="1489"/>
                  </a:cubicBezTo>
                  <a:cubicBezTo>
                    <a:pt x="1513" y="1827"/>
                    <a:pt x="1192" y="2183"/>
                    <a:pt x="872" y="2556"/>
                  </a:cubicBezTo>
                  <a:cubicBezTo>
                    <a:pt x="427" y="3108"/>
                    <a:pt x="125" y="3730"/>
                    <a:pt x="72" y="4424"/>
                  </a:cubicBezTo>
                  <a:cubicBezTo>
                    <a:pt x="0" y="5492"/>
                    <a:pt x="54" y="6577"/>
                    <a:pt x="54" y="7662"/>
                  </a:cubicBezTo>
                  <a:cubicBezTo>
                    <a:pt x="54" y="7911"/>
                    <a:pt x="143" y="8000"/>
                    <a:pt x="410" y="8000"/>
                  </a:cubicBezTo>
                  <a:lnTo>
                    <a:pt x="2616" y="8000"/>
                  </a:lnTo>
                  <a:cubicBezTo>
                    <a:pt x="2616" y="7982"/>
                    <a:pt x="2616" y="7982"/>
                    <a:pt x="2616" y="7982"/>
                  </a:cubicBezTo>
                  <a:lnTo>
                    <a:pt x="4822" y="7982"/>
                  </a:lnTo>
                  <a:cubicBezTo>
                    <a:pt x="5053" y="7982"/>
                    <a:pt x="5266" y="7911"/>
                    <a:pt x="5355" y="7698"/>
                  </a:cubicBezTo>
                  <a:cubicBezTo>
                    <a:pt x="5444" y="7466"/>
                    <a:pt x="5444" y="7235"/>
                    <a:pt x="5249" y="7039"/>
                  </a:cubicBezTo>
                  <a:cubicBezTo>
                    <a:pt x="5160" y="6968"/>
                    <a:pt x="5195" y="6933"/>
                    <a:pt x="5284" y="6897"/>
                  </a:cubicBezTo>
                  <a:cubicBezTo>
                    <a:pt x="5747" y="6719"/>
                    <a:pt x="5711" y="6132"/>
                    <a:pt x="5391" y="5901"/>
                  </a:cubicBezTo>
                  <a:cubicBezTo>
                    <a:pt x="5355" y="5883"/>
                    <a:pt x="5284" y="5865"/>
                    <a:pt x="5284" y="5812"/>
                  </a:cubicBezTo>
                  <a:cubicBezTo>
                    <a:pt x="5302" y="5758"/>
                    <a:pt x="5373" y="5758"/>
                    <a:pt x="5409" y="5741"/>
                  </a:cubicBezTo>
                  <a:cubicBezTo>
                    <a:pt x="5640" y="5669"/>
                    <a:pt x="5765" y="5527"/>
                    <a:pt x="5800" y="5296"/>
                  </a:cubicBezTo>
                  <a:cubicBezTo>
                    <a:pt x="5854" y="4993"/>
                    <a:pt x="5693" y="4798"/>
                    <a:pt x="5462" y="4638"/>
                  </a:cubicBezTo>
                  <a:cubicBezTo>
                    <a:pt x="5338" y="4549"/>
                    <a:pt x="5338" y="4531"/>
                    <a:pt x="5462" y="4460"/>
                  </a:cubicBezTo>
                  <a:cubicBezTo>
                    <a:pt x="5765" y="4317"/>
                    <a:pt x="5889" y="3944"/>
                    <a:pt x="5800" y="3624"/>
                  </a:cubicBezTo>
                  <a:cubicBezTo>
                    <a:pt x="5711" y="3321"/>
                    <a:pt x="5462" y="3161"/>
                    <a:pt x="5106" y="3161"/>
                  </a:cubicBezTo>
                  <a:cubicBezTo>
                    <a:pt x="4448" y="3161"/>
                    <a:pt x="3790" y="3161"/>
                    <a:pt x="3132" y="3179"/>
                  </a:cubicBezTo>
                  <a:cubicBezTo>
                    <a:pt x="3078" y="3179"/>
                    <a:pt x="3025" y="3179"/>
                    <a:pt x="2954" y="3161"/>
                  </a:cubicBezTo>
                  <a:cubicBezTo>
                    <a:pt x="2847" y="3143"/>
                    <a:pt x="2811" y="3108"/>
                    <a:pt x="2865" y="3001"/>
                  </a:cubicBezTo>
                  <a:cubicBezTo>
                    <a:pt x="2971" y="2823"/>
                    <a:pt x="3043" y="2645"/>
                    <a:pt x="3132" y="2449"/>
                  </a:cubicBezTo>
                  <a:cubicBezTo>
                    <a:pt x="3381" y="1916"/>
                    <a:pt x="3505" y="1364"/>
                    <a:pt x="3345" y="777"/>
                  </a:cubicBezTo>
                  <a:cubicBezTo>
                    <a:pt x="3292" y="564"/>
                    <a:pt x="3221" y="332"/>
                    <a:pt x="3025" y="172"/>
                  </a:cubicBezTo>
                  <a:cubicBezTo>
                    <a:pt x="2897" y="56"/>
                    <a:pt x="2755" y="1"/>
                    <a:pt x="2602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5340035" y="3371610"/>
              <a:ext cx="82472" cy="156234"/>
            </a:xfrm>
            <a:custGeom>
              <a:avLst/>
              <a:gdLst/>
              <a:ahLst/>
              <a:cxnLst/>
              <a:rect l="l" t="t" r="r" b="b"/>
              <a:pathLst>
                <a:path w="2367" h="4484" extrusionOk="0">
                  <a:moveTo>
                    <a:pt x="392" y="1"/>
                  </a:moveTo>
                  <a:cubicBezTo>
                    <a:pt x="89" y="1"/>
                    <a:pt x="0" y="72"/>
                    <a:pt x="0" y="374"/>
                  </a:cubicBezTo>
                  <a:cubicBezTo>
                    <a:pt x="0" y="1584"/>
                    <a:pt x="0" y="2776"/>
                    <a:pt x="0" y="3968"/>
                  </a:cubicBezTo>
                  <a:cubicBezTo>
                    <a:pt x="0" y="4057"/>
                    <a:pt x="0" y="4146"/>
                    <a:pt x="0" y="4235"/>
                  </a:cubicBezTo>
                  <a:cubicBezTo>
                    <a:pt x="18" y="4377"/>
                    <a:pt x="107" y="4484"/>
                    <a:pt x="285" y="4484"/>
                  </a:cubicBezTo>
                  <a:cubicBezTo>
                    <a:pt x="890" y="4466"/>
                    <a:pt x="1512" y="4466"/>
                    <a:pt x="2117" y="4466"/>
                  </a:cubicBezTo>
                  <a:cubicBezTo>
                    <a:pt x="2117" y="4448"/>
                    <a:pt x="2064" y="4395"/>
                    <a:pt x="2117" y="4377"/>
                  </a:cubicBezTo>
                  <a:cubicBezTo>
                    <a:pt x="2125" y="4375"/>
                    <a:pt x="2131" y="4373"/>
                    <a:pt x="2137" y="4373"/>
                  </a:cubicBezTo>
                  <a:cubicBezTo>
                    <a:pt x="2175" y="4373"/>
                    <a:pt x="2188" y="4417"/>
                    <a:pt x="2188" y="4448"/>
                  </a:cubicBezTo>
                  <a:cubicBezTo>
                    <a:pt x="2349" y="4395"/>
                    <a:pt x="2366" y="4252"/>
                    <a:pt x="2349" y="4128"/>
                  </a:cubicBezTo>
                  <a:cubicBezTo>
                    <a:pt x="2313" y="4110"/>
                    <a:pt x="2313" y="4110"/>
                    <a:pt x="2349" y="4092"/>
                  </a:cubicBezTo>
                  <a:cubicBezTo>
                    <a:pt x="2349" y="4092"/>
                    <a:pt x="2349" y="4075"/>
                    <a:pt x="2349" y="4075"/>
                  </a:cubicBezTo>
                  <a:cubicBezTo>
                    <a:pt x="2366" y="2811"/>
                    <a:pt x="2366" y="1548"/>
                    <a:pt x="2366" y="285"/>
                  </a:cubicBezTo>
                  <a:cubicBezTo>
                    <a:pt x="2366" y="89"/>
                    <a:pt x="2242" y="1"/>
                    <a:pt x="2028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2"/>
            <p:cNvSpPr/>
            <p:nvPr/>
          </p:nvSpPr>
          <p:spPr>
            <a:xfrm>
              <a:off x="6815958" y="1154329"/>
              <a:ext cx="282050" cy="267799"/>
            </a:xfrm>
            <a:custGeom>
              <a:avLst/>
              <a:gdLst/>
              <a:ahLst/>
              <a:cxnLst/>
              <a:rect l="l" t="t" r="r" b="b"/>
              <a:pathLst>
                <a:path w="8095" h="7686" extrusionOk="0">
                  <a:moveTo>
                    <a:pt x="4057" y="0"/>
                  </a:moveTo>
                  <a:lnTo>
                    <a:pt x="3096" y="2936"/>
                  </a:lnTo>
                  <a:lnTo>
                    <a:pt x="0" y="2936"/>
                  </a:lnTo>
                  <a:lnTo>
                    <a:pt x="2509" y="4750"/>
                  </a:lnTo>
                  <a:lnTo>
                    <a:pt x="1548" y="7686"/>
                  </a:lnTo>
                  <a:lnTo>
                    <a:pt x="4057" y="5871"/>
                  </a:lnTo>
                  <a:lnTo>
                    <a:pt x="6547" y="7686"/>
                  </a:lnTo>
                  <a:lnTo>
                    <a:pt x="5586" y="4750"/>
                  </a:lnTo>
                  <a:lnTo>
                    <a:pt x="8095" y="2936"/>
                  </a:lnTo>
                  <a:lnTo>
                    <a:pt x="4999" y="2936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2"/>
            <p:cNvSpPr/>
            <p:nvPr/>
          </p:nvSpPr>
          <p:spPr>
            <a:xfrm>
              <a:off x="7345331" y="2369276"/>
              <a:ext cx="195292" cy="185989"/>
            </a:xfrm>
            <a:custGeom>
              <a:avLst/>
              <a:gdLst/>
              <a:ahLst/>
              <a:cxnLst/>
              <a:rect l="l" t="t" r="r" b="b"/>
              <a:pathLst>
                <a:path w="5605" h="5338" extrusionOk="0">
                  <a:moveTo>
                    <a:pt x="2811" y="0"/>
                  </a:moveTo>
                  <a:lnTo>
                    <a:pt x="2135" y="2046"/>
                  </a:lnTo>
                  <a:lnTo>
                    <a:pt x="0" y="2046"/>
                  </a:lnTo>
                  <a:lnTo>
                    <a:pt x="1726" y="3292"/>
                  </a:lnTo>
                  <a:lnTo>
                    <a:pt x="1068" y="5338"/>
                  </a:lnTo>
                  <a:lnTo>
                    <a:pt x="1068" y="5338"/>
                  </a:lnTo>
                  <a:lnTo>
                    <a:pt x="2811" y="4074"/>
                  </a:lnTo>
                  <a:lnTo>
                    <a:pt x="4537" y="5338"/>
                  </a:lnTo>
                  <a:lnTo>
                    <a:pt x="3879" y="3292"/>
                  </a:lnTo>
                  <a:lnTo>
                    <a:pt x="5604" y="2046"/>
                  </a:lnTo>
                  <a:lnTo>
                    <a:pt x="3469" y="2046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2"/>
            <p:cNvSpPr/>
            <p:nvPr/>
          </p:nvSpPr>
          <p:spPr>
            <a:xfrm>
              <a:off x="5600384" y="1115897"/>
              <a:ext cx="728975" cy="653367"/>
            </a:xfrm>
            <a:custGeom>
              <a:avLst/>
              <a:gdLst/>
              <a:ahLst/>
              <a:cxnLst/>
              <a:rect l="l" t="t" r="r" b="b"/>
              <a:pathLst>
                <a:path w="20922" h="18752" extrusionOk="0">
                  <a:moveTo>
                    <a:pt x="961" y="0"/>
                  </a:moveTo>
                  <a:cubicBezTo>
                    <a:pt x="427" y="0"/>
                    <a:pt x="0" y="427"/>
                    <a:pt x="0" y="943"/>
                  </a:cubicBezTo>
                  <a:lnTo>
                    <a:pt x="0" y="17791"/>
                  </a:lnTo>
                  <a:cubicBezTo>
                    <a:pt x="0" y="18324"/>
                    <a:pt x="427" y="18751"/>
                    <a:pt x="961" y="18751"/>
                  </a:cubicBezTo>
                  <a:lnTo>
                    <a:pt x="19961" y="18751"/>
                  </a:lnTo>
                  <a:cubicBezTo>
                    <a:pt x="20495" y="18751"/>
                    <a:pt x="20922" y="18324"/>
                    <a:pt x="20922" y="17791"/>
                  </a:cubicBezTo>
                  <a:lnTo>
                    <a:pt x="20922" y="943"/>
                  </a:lnTo>
                  <a:cubicBezTo>
                    <a:pt x="20922" y="427"/>
                    <a:pt x="20495" y="0"/>
                    <a:pt x="1996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2"/>
            <p:cNvSpPr/>
            <p:nvPr/>
          </p:nvSpPr>
          <p:spPr>
            <a:xfrm>
              <a:off x="5692126" y="1556001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>
              <a:off x="5692126" y="1497116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5692126" y="1437604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5684669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2"/>
            <p:cNvSpPr/>
            <p:nvPr/>
          </p:nvSpPr>
          <p:spPr>
            <a:xfrm>
              <a:off x="5802439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2" y="1"/>
                  </a:moveTo>
                  <a:lnTo>
                    <a:pt x="979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2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1" y="944"/>
                  </a:lnTo>
                  <a:lnTo>
                    <a:pt x="1602" y="944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2"/>
            <p:cNvSpPr/>
            <p:nvPr/>
          </p:nvSpPr>
          <p:spPr>
            <a:xfrm>
              <a:off x="5919617" y="1596280"/>
              <a:ext cx="90521" cy="85573"/>
            </a:xfrm>
            <a:custGeom>
              <a:avLst/>
              <a:gdLst/>
              <a:ahLst/>
              <a:cxnLst/>
              <a:rect l="l" t="t" r="r" b="b"/>
              <a:pathLst>
                <a:path w="2598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98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7" y="1531"/>
                  </a:lnTo>
                  <a:lnTo>
                    <a:pt x="2598" y="944"/>
                  </a:lnTo>
                  <a:lnTo>
                    <a:pt x="1601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6037387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1" y="1"/>
                  </a:moveTo>
                  <a:lnTo>
                    <a:pt x="979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1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0" y="944"/>
                  </a:lnTo>
                  <a:lnTo>
                    <a:pt x="1602" y="94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6154530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300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300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5871255" y="1208859"/>
              <a:ext cx="187244" cy="186616"/>
            </a:xfrm>
            <a:custGeom>
              <a:avLst/>
              <a:gdLst/>
              <a:ahLst/>
              <a:cxnLst/>
              <a:rect l="l" t="t" r="r" b="b"/>
              <a:pathLst>
                <a:path w="5374" h="5356" extrusionOk="0">
                  <a:moveTo>
                    <a:pt x="2687" y="1"/>
                  </a:moveTo>
                  <a:cubicBezTo>
                    <a:pt x="1210" y="1"/>
                    <a:pt x="1" y="1193"/>
                    <a:pt x="1" y="2669"/>
                  </a:cubicBezTo>
                  <a:cubicBezTo>
                    <a:pt x="1" y="4146"/>
                    <a:pt x="1210" y="5356"/>
                    <a:pt x="2687" y="5356"/>
                  </a:cubicBezTo>
                  <a:cubicBezTo>
                    <a:pt x="4164" y="5356"/>
                    <a:pt x="5373" y="4164"/>
                    <a:pt x="5373" y="2669"/>
                  </a:cubicBezTo>
                  <a:cubicBezTo>
                    <a:pt x="5373" y="1193"/>
                    <a:pt x="4164" y="1"/>
                    <a:pt x="2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5164600" y="1986175"/>
              <a:ext cx="478562" cy="450688"/>
            </a:xfrm>
            <a:custGeom>
              <a:avLst/>
              <a:gdLst/>
              <a:ahLst/>
              <a:cxnLst/>
              <a:rect l="l" t="t" r="r" b="b"/>
              <a:pathLst>
                <a:path w="13735" h="12935" extrusionOk="0">
                  <a:moveTo>
                    <a:pt x="6868" y="1"/>
                  </a:moveTo>
                  <a:cubicBezTo>
                    <a:pt x="3078" y="1"/>
                    <a:pt x="1" y="2901"/>
                    <a:pt x="1" y="6477"/>
                  </a:cubicBezTo>
                  <a:cubicBezTo>
                    <a:pt x="1" y="10035"/>
                    <a:pt x="3078" y="12935"/>
                    <a:pt x="6868" y="12935"/>
                  </a:cubicBezTo>
                  <a:cubicBezTo>
                    <a:pt x="10657" y="12935"/>
                    <a:pt x="13735" y="10035"/>
                    <a:pt x="13735" y="6477"/>
                  </a:cubicBezTo>
                  <a:cubicBezTo>
                    <a:pt x="13735" y="2901"/>
                    <a:pt x="10657" y="1"/>
                    <a:pt x="6868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5260070" y="2126280"/>
              <a:ext cx="287660" cy="223793"/>
            </a:xfrm>
            <a:custGeom>
              <a:avLst/>
              <a:gdLst/>
              <a:ahLst/>
              <a:cxnLst/>
              <a:rect l="l" t="t" r="r" b="b"/>
              <a:pathLst>
                <a:path w="8256" h="6423" extrusionOk="0">
                  <a:moveTo>
                    <a:pt x="2082" y="1"/>
                  </a:moveTo>
                  <a:cubicBezTo>
                    <a:pt x="925" y="1"/>
                    <a:pt x="0" y="872"/>
                    <a:pt x="0" y="1958"/>
                  </a:cubicBezTo>
                  <a:cubicBezTo>
                    <a:pt x="0" y="4377"/>
                    <a:pt x="4128" y="6423"/>
                    <a:pt x="4128" y="6423"/>
                  </a:cubicBezTo>
                  <a:cubicBezTo>
                    <a:pt x="4128" y="6423"/>
                    <a:pt x="8255" y="4377"/>
                    <a:pt x="8255" y="1958"/>
                  </a:cubicBezTo>
                  <a:cubicBezTo>
                    <a:pt x="8255" y="872"/>
                    <a:pt x="7330" y="1"/>
                    <a:pt x="6191" y="1"/>
                  </a:cubicBezTo>
                  <a:cubicBezTo>
                    <a:pt x="5053" y="1"/>
                    <a:pt x="4128" y="872"/>
                    <a:pt x="4128" y="1958"/>
                  </a:cubicBezTo>
                  <a:cubicBezTo>
                    <a:pt x="4128" y="872"/>
                    <a:pt x="3220" y="1"/>
                    <a:pt x="20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7636654" y="2376071"/>
              <a:ext cx="560407" cy="1777386"/>
            </a:xfrm>
            <a:custGeom>
              <a:avLst/>
              <a:gdLst/>
              <a:ahLst/>
              <a:cxnLst/>
              <a:rect l="l" t="t" r="r" b="b"/>
              <a:pathLst>
                <a:path w="16084" h="51012" extrusionOk="0">
                  <a:moveTo>
                    <a:pt x="8464" y="1"/>
                  </a:moveTo>
                  <a:cubicBezTo>
                    <a:pt x="4593" y="1"/>
                    <a:pt x="3413" y="4060"/>
                    <a:pt x="2936" y="7206"/>
                  </a:cubicBezTo>
                  <a:cubicBezTo>
                    <a:pt x="1958" y="13860"/>
                    <a:pt x="1264" y="21545"/>
                    <a:pt x="873" y="28270"/>
                  </a:cubicBezTo>
                  <a:cubicBezTo>
                    <a:pt x="659" y="31615"/>
                    <a:pt x="410" y="34443"/>
                    <a:pt x="303" y="37788"/>
                  </a:cubicBezTo>
                  <a:cubicBezTo>
                    <a:pt x="179" y="41221"/>
                    <a:pt x="1" y="47181"/>
                    <a:pt x="143" y="50597"/>
                  </a:cubicBezTo>
                  <a:cubicBezTo>
                    <a:pt x="143" y="50668"/>
                    <a:pt x="143" y="50739"/>
                    <a:pt x="197" y="50793"/>
                  </a:cubicBezTo>
                  <a:cubicBezTo>
                    <a:pt x="250" y="50864"/>
                    <a:pt x="339" y="50864"/>
                    <a:pt x="410" y="50882"/>
                  </a:cubicBezTo>
                  <a:cubicBezTo>
                    <a:pt x="1249" y="50965"/>
                    <a:pt x="2093" y="51011"/>
                    <a:pt x="2937" y="51011"/>
                  </a:cubicBezTo>
                  <a:cubicBezTo>
                    <a:pt x="3543" y="51011"/>
                    <a:pt x="4149" y="50987"/>
                    <a:pt x="4751" y="50935"/>
                  </a:cubicBezTo>
                  <a:cubicBezTo>
                    <a:pt x="4822" y="50935"/>
                    <a:pt x="4893" y="50935"/>
                    <a:pt x="4947" y="50882"/>
                  </a:cubicBezTo>
                  <a:cubicBezTo>
                    <a:pt x="5000" y="50846"/>
                    <a:pt x="4448" y="50633"/>
                    <a:pt x="4466" y="50561"/>
                  </a:cubicBezTo>
                  <a:cubicBezTo>
                    <a:pt x="5587" y="47146"/>
                    <a:pt x="6334" y="41026"/>
                    <a:pt x="6690" y="37468"/>
                  </a:cubicBezTo>
                  <a:cubicBezTo>
                    <a:pt x="7402" y="30014"/>
                    <a:pt x="8949" y="22755"/>
                    <a:pt x="11743" y="15852"/>
                  </a:cubicBezTo>
                  <a:cubicBezTo>
                    <a:pt x="14518" y="9341"/>
                    <a:pt x="16083" y="126"/>
                    <a:pt x="8540" y="1"/>
                  </a:cubicBezTo>
                  <a:cubicBezTo>
                    <a:pt x="8515" y="1"/>
                    <a:pt x="8490" y="1"/>
                    <a:pt x="8464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7905679" y="2376105"/>
              <a:ext cx="291388" cy="1044474"/>
            </a:xfrm>
            <a:custGeom>
              <a:avLst/>
              <a:gdLst/>
              <a:ahLst/>
              <a:cxnLst/>
              <a:rect l="l" t="t" r="r" b="b"/>
              <a:pathLst>
                <a:path w="8363" h="29977" extrusionOk="0">
                  <a:moveTo>
                    <a:pt x="819" y="0"/>
                  </a:moveTo>
                  <a:cubicBezTo>
                    <a:pt x="535" y="0"/>
                    <a:pt x="250" y="18"/>
                    <a:pt x="1" y="54"/>
                  </a:cubicBezTo>
                  <a:lnTo>
                    <a:pt x="1" y="29977"/>
                  </a:lnTo>
                  <a:cubicBezTo>
                    <a:pt x="873" y="25138"/>
                    <a:pt x="2171" y="20424"/>
                    <a:pt x="4022" y="15851"/>
                  </a:cubicBezTo>
                  <a:cubicBezTo>
                    <a:pt x="6797" y="9340"/>
                    <a:pt x="8362" y="125"/>
                    <a:pt x="819" y="0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7450696" y="4212167"/>
              <a:ext cx="360167" cy="38466"/>
            </a:xfrm>
            <a:custGeom>
              <a:avLst/>
              <a:gdLst/>
              <a:ahLst/>
              <a:cxnLst/>
              <a:rect l="l" t="t" r="r" b="b"/>
              <a:pathLst>
                <a:path w="10337" h="1104" extrusionOk="0">
                  <a:moveTo>
                    <a:pt x="1" y="0"/>
                  </a:moveTo>
                  <a:lnTo>
                    <a:pt x="1" y="1103"/>
                  </a:lnTo>
                  <a:lnTo>
                    <a:pt x="10123" y="1103"/>
                  </a:lnTo>
                  <a:cubicBezTo>
                    <a:pt x="10248" y="1103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7443867" y="4084467"/>
              <a:ext cx="375080" cy="138255"/>
            </a:xfrm>
            <a:custGeom>
              <a:avLst/>
              <a:gdLst/>
              <a:ahLst/>
              <a:cxnLst/>
              <a:rect l="l" t="t" r="r" b="b"/>
              <a:pathLst>
                <a:path w="10765" h="3968" extrusionOk="0">
                  <a:moveTo>
                    <a:pt x="10462" y="0"/>
                  </a:moveTo>
                  <a:cubicBezTo>
                    <a:pt x="10462" y="1"/>
                    <a:pt x="10462" y="1"/>
                    <a:pt x="10462" y="2"/>
                  </a:cubicBezTo>
                  <a:lnTo>
                    <a:pt x="10462" y="2"/>
                  </a:lnTo>
                  <a:cubicBezTo>
                    <a:pt x="10462" y="1"/>
                    <a:pt x="10462" y="1"/>
                    <a:pt x="10462" y="0"/>
                  </a:cubicBezTo>
                  <a:close/>
                  <a:moveTo>
                    <a:pt x="10462" y="2"/>
                  </a:moveTo>
                  <a:lnTo>
                    <a:pt x="10462" y="2"/>
                  </a:lnTo>
                  <a:cubicBezTo>
                    <a:pt x="10462" y="162"/>
                    <a:pt x="6707" y="499"/>
                    <a:pt x="6370" y="552"/>
                  </a:cubicBezTo>
                  <a:cubicBezTo>
                    <a:pt x="5036" y="730"/>
                    <a:pt x="3773" y="1086"/>
                    <a:pt x="2474" y="1441"/>
                  </a:cubicBezTo>
                  <a:cubicBezTo>
                    <a:pt x="1869" y="1619"/>
                    <a:pt x="1246" y="1797"/>
                    <a:pt x="766" y="2189"/>
                  </a:cubicBezTo>
                  <a:cubicBezTo>
                    <a:pt x="286" y="2580"/>
                    <a:pt x="1" y="3238"/>
                    <a:pt x="250" y="3790"/>
                  </a:cubicBezTo>
                  <a:cubicBezTo>
                    <a:pt x="268" y="3861"/>
                    <a:pt x="303" y="3914"/>
                    <a:pt x="339" y="3968"/>
                  </a:cubicBezTo>
                  <a:lnTo>
                    <a:pt x="10640" y="3968"/>
                  </a:lnTo>
                  <a:cubicBezTo>
                    <a:pt x="10764" y="3612"/>
                    <a:pt x="10657" y="3238"/>
                    <a:pt x="10640" y="2847"/>
                  </a:cubicBezTo>
                  <a:cubicBezTo>
                    <a:pt x="10586" y="1887"/>
                    <a:pt x="10515" y="944"/>
                    <a:pt x="10462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7643484" y="4044328"/>
              <a:ext cx="135154" cy="95712"/>
            </a:xfrm>
            <a:custGeom>
              <a:avLst/>
              <a:gdLst/>
              <a:ahLst/>
              <a:cxnLst/>
              <a:rect l="l" t="t" r="r" b="b"/>
              <a:pathLst>
                <a:path w="3879" h="2747" extrusionOk="0">
                  <a:moveTo>
                    <a:pt x="1959" y="0"/>
                  </a:moveTo>
                  <a:cubicBezTo>
                    <a:pt x="1603" y="0"/>
                    <a:pt x="1242" y="102"/>
                    <a:pt x="943" y="299"/>
                  </a:cubicBezTo>
                  <a:cubicBezTo>
                    <a:pt x="321" y="726"/>
                    <a:pt x="1" y="1490"/>
                    <a:pt x="36" y="2238"/>
                  </a:cubicBezTo>
                  <a:cubicBezTo>
                    <a:pt x="36" y="2362"/>
                    <a:pt x="54" y="2522"/>
                    <a:pt x="161" y="2611"/>
                  </a:cubicBezTo>
                  <a:cubicBezTo>
                    <a:pt x="267" y="2700"/>
                    <a:pt x="410" y="2700"/>
                    <a:pt x="552" y="2718"/>
                  </a:cubicBezTo>
                  <a:cubicBezTo>
                    <a:pt x="1139" y="2718"/>
                    <a:pt x="1744" y="2718"/>
                    <a:pt x="2331" y="2736"/>
                  </a:cubicBezTo>
                  <a:cubicBezTo>
                    <a:pt x="2460" y="2736"/>
                    <a:pt x="2601" y="2746"/>
                    <a:pt x="2742" y="2746"/>
                  </a:cubicBezTo>
                  <a:cubicBezTo>
                    <a:pt x="3008" y="2746"/>
                    <a:pt x="3271" y="2708"/>
                    <a:pt x="3434" y="2487"/>
                  </a:cubicBezTo>
                  <a:cubicBezTo>
                    <a:pt x="3879" y="1900"/>
                    <a:pt x="3470" y="797"/>
                    <a:pt x="3025" y="370"/>
                  </a:cubicBezTo>
                  <a:cubicBezTo>
                    <a:pt x="2729" y="120"/>
                    <a:pt x="2346" y="0"/>
                    <a:pt x="195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7612473" y="4112377"/>
              <a:ext cx="28571" cy="19233"/>
            </a:xfrm>
            <a:custGeom>
              <a:avLst/>
              <a:gdLst/>
              <a:ahLst/>
              <a:cxnLst/>
              <a:rect l="l" t="t" r="r" b="b"/>
              <a:pathLst>
                <a:path w="820" h="552" fill="none" extrusionOk="0">
                  <a:moveTo>
                    <a:pt x="1" y="36"/>
                  </a:moveTo>
                  <a:cubicBezTo>
                    <a:pt x="339" y="0"/>
                    <a:pt x="713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7574668" y="4127255"/>
              <a:ext cx="30418" cy="17386"/>
            </a:xfrm>
            <a:custGeom>
              <a:avLst/>
              <a:gdLst/>
              <a:ahLst/>
              <a:cxnLst/>
              <a:rect l="l" t="t" r="r" b="b"/>
              <a:pathLst>
                <a:path w="873" h="499" fill="none" extrusionOk="0">
                  <a:moveTo>
                    <a:pt x="873" y="498"/>
                  </a:moveTo>
                  <a:cubicBezTo>
                    <a:pt x="695" y="196"/>
                    <a:pt x="339" y="0"/>
                    <a:pt x="1" y="0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7540592" y="4136523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4" y="374"/>
                  </a:moveTo>
                  <a:cubicBezTo>
                    <a:pt x="463" y="161"/>
                    <a:pt x="232" y="1"/>
                    <a:pt x="0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7884006" y="2337883"/>
              <a:ext cx="416577" cy="1789929"/>
            </a:xfrm>
            <a:custGeom>
              <a:avLst/>
              <a:gdLst/>
              <a:ahLst/>
              <a:cxnLst/>
              <a:rect l="l" t="t" r="r" b="b"/>
              <a:pathLst>
                <a:path w="11956" h="51372" extrusionOk="0">
                  <a:moveTo>
                    <a:pt x="4510" y="1"/>
                  </a:moveTo>
                  <a:cubicBezTo>
                    <a:pt x="4424" y="1"/>
                    <a:pt x="4338" y="5"/>
                    <a:pt x="4252" y="12"/>
                  </a:cubicBezTo>
                  <a:cubicBezTo>
                    <a:pt x="3202" y="83"/>
                    <a:pt x="2384" y="670"/>
                    <a:pt x="1779" y="1489"/>
                  </a:cubicBezTo>
                  <a:cubicBezTo>
                    <a:pt x="0" y="3890"/>
                    <a:pt x="996" y="10419"/>
                    <a:pt x="1299" y="13284"/>
                  </a:cubicBezTo>
                  <a:cubicBezTo>
                    <a:pt x="1726" y="17055"/>
                    <a:pt x="2349" y="23389"/>
                    <a:pt x="2740" y="27196"/>
                  </a:cubicBezTo>
                  <a:cubicBezTo>
                    <a:pt x="3523" y="35166"/>
                    <a:pt x="4999" y="43349"/>
                    <a:pt x="5907" y="51302"/>
                  </a:cubicBezTo>
                  <a:cubicBezTo>
                    <a:pt x="6463" y="51349"/>
                    <a:pt x="6914" y="51372"/>
                    <a:pt x="7320" y="51372"/>
                  </a:cubicBezTo>
                  <a:cubicBezTo>
                    <a:pt x="8278" y="51372"/>
                    <a:pt x="8991" y="51247"/>
                    <a:pt x="10265" y="51035"/>
                  </a:cubicBezTo>
                  <a:cubicBezTo>
                    <a:pt x="11457" y="42371"/>
                    <a:pt x="11955" y="38190"/>
                    <a:pt x="10888" y="29402"/>
                  </a:cubicBezTo>
                  <a:cubicBezTo>
                    <a:pt x="10781" y="28512"/>
                    <a:pt x="10870" y="21040"/>
                    <a:pt x="10835" y="20079"/>
                  </a:cubicBezTo>
                  <a:cubicBezTo>
                    <a:pt x="10639" y="14369"/>
                    <a:pt x="11404" y="6861"/>
                    <a:pt x="7970" y="2040"/>
                  </a:cubicBezTo>
                  <a:cubicBezTo>
                    <a:pt x="7167" y="902"/>
                    <a:pt x="5861" y="1"/>
                    <a:pt x="4510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7889581" y="4215268"/>
              <a:ext cx="360167" cy="39093"/>
            </a:xfrm>
            <a:custGeom>
              <a:avLst/>
              <a:gdLst/>
              <a:ahLst/>
              <a:cxnLst/>
              <a:rect l="l" t="t" r="r" b="b"/>
              <a:pathLst>
                <a:path w="10337" h="1122" extrusionOk="0">
                  <a:moveTo>
                    <a:pt x="0" y="0"/>
                  </a:moveTo>
                  <a:lnTo>
                    <a:pt x="0" y="1121"/>
                  </a:lnTo>
                  <a:lnTo>
                    <a:pt x="10123" y="1121"/>
                  </a:lnTo>
                  <a:cubicBezTo>
                    <a:pt x="10248" y="1121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7882125" y="4087568"/>
              <a:ext cx="375672" cy="138255"/>
            </a:xfrm>
            <a:custGeom>
              <a:avLst/>
              <a:gdLst/>
              <a:ahLst/>
              <a:cxnLst/>
              <a:rect l="l" t="t" r="r" b="b"/>
              <a:pathLst>
                <a:path w="10782" h="3968" extrusionOk="0">
                  <a:moveTo>
                    <a:pt x="10479" y="0"/>
                  </a:moveTo>
                  <a:cubicBezTo>
                    <a:pt x="10479" y="1"/>
                    <a:pt x="10479" y="1"/>
                    <a:pt x="10479" y="2"/>
                  </a:cubicBezTo>
                  <a:lnTo>
                    <a:pt x="10479" y="2"/>
                  </a:lnTo>
                  <a:cubicBezTo>
                    <a:pt x="10479" y="1"/>
                    <a:pt x="10479" y="1"/>
                    <a:pt x="10479" y="0"/>
                  </a:cubicBezTo>
                  <a:close/>
                  <a:moveTo>
                    <a:pt x="10479" y="2"/>
                  </a:moveTo>
                  <a:lnTo>
                    <a:pt x="10479" y="2"/>
                  </a:lnTo>
                  <a:cubicBezTo>
                    <a:pt x="10480" y="162"/>
                    <a:pt x="6725" y="516"/>
                    <a:pt x="6388" y="552"/>
                  </a:cubicBezTo>
                  <a:cubicBezTo>
                    <a:pt x="5036" y="748"/>
                    <a:pt x="3790" y="1086"/>
                    <a:pt x="2491" y="1459"/>
                  </a:cubicBezTo>
                  <a:cubicBezTo>
                    <a:pt x="1887" y="1619"/>
                    <a:pt x="1264" y="1797"/>
                    <a:pt x="784" y="2189"/>
                  </a:cubicBezTo>
                  <a:cubicBezTo>
                    <a:pt x="303" y="2580"/>
                    <a:pt x="1" y="3256"/>
                    <a:pt x="268" y="3808"/>
                  </a:cubicBezTo>
                  <a:cubicBezTo>
                    <a:pt x="285" y="3861"/>
                    <a:pt x="321" y="3914"/>
                    <a:pt x="357" y="3968"/>
                  </a:cubicBezTo>
                  <a:lnTo>
                    <a:pt x="10657" y="3968"/>
                  </a:lnTo>
                  <a:cubicBezTo>
                    <a:pt x="10782" y="3612"/>
                    <a:pt x="10675" y="3238"/>
                    <a:pt x="10657" y="2847"/>
                  </a:cubicBezTo>
                  <a:cubicBezTo>
                    <a:pt x="10586" y="1887"/>
                    <a:pt x="10533" y="944"/>
                    <a:pt x="10479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8081741" y="4047394"/>
              <a:ext cx="135781" cy="95747"/>
            </a:xfrm>
            <a:custGeom>
              <a:avLst/>
              <a:gdLst/>
              <a:ahLst/>
              <a:cxnLst/>
              <a:rect l="l" t="t" r="r" b="b"/>
              <a:pathLst>
                <a:path w="3897" h="2748" extrusionOk="0">
                  <a:moveTo>
                    <a:pt x="1977" y="1"/>
                  </a:moveTo>
                  <a:cubicBezTo>
                    <a:pt x="1620" y="1"/>
                    <a:pt x="1260" y="103"/>
                    <a:pt x="961" y="299"/>
                  </a:cubicBezTo>
                  <a:cubicBezTo>
                    <a:pt x="338" y="726"/>
                    <a:pt x="0" y="1491"/>
                    <a:pt x="36" y="2239"/>
                  </a:cubicBezTo>
                  <a:cubicBezTo>
                    <a:pt x="54" y="2381"/>
                    <a:pt x="72" y="2523"/>
                    <a:pt x="178" y="2612"/>
                  </a:cubicBezTo>
                  <a:cubicBezTo>
                    <a:pt x="285" y="2701"/>
                    <a:pt x="427" y="2719"/>
                    <a:pt x="570" y="2719"/>
                  </a:cubicBezTo>
                  <a:cubicBezTo>
                    <a:pt x="1157" y="2719"/>
                    <a:pt x="1744" y="2719"/>
                    <a:pt x="2349" y="2737"/>
                  </a:cubicBezTo>
                  <a:cubicBezTo>
                    <a:pt x="2478" y="2737"/>
                    <a:pt x="2617" y="2747"/>
                    <a:pt x="2755" y="2747"/>
                  </a:cubicBezTo>
                  <a:cubicBezTo>
                    <a:pt x="3018" y="2747"/>
                    <a:pt x="3277" y="2709"/>
                    <a:pt x="3452" y="2488"/>
                  </a:cubicBezTo>
                  <a:cubicBezTo>
                    <a:pt x="3896" y="1901"/>
                    <a:pt x="3487" y="798"/>
                    <a:pt x="3043" y="371"/>
                  </a:cubicBezTo>
                  <a:cubicBezTo>
                    <a:pt x="2746" y="121"/>
                    <a:pt x="2364" y="1"/>
                    <a:pt x="1977" y="1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8051358" y="4115443"/>
              <a:ext cx="28536" cy="19268"/>
            </a:xfrm>
            <a:custGeom>
              <a:avLst/>
              <a:gdLst/>
              <a:ahLst/>
              <a:cxnLst/>
              <a:rect l="l" t="t" r="r" b="b"/>
              <a:pathLst>
                <a:path w="819" h="553" fill="none" extrusionOk="0">
                  <a:moveTo>
                    <a:pt x="1" y="37"/>
                  </a:moveTo>
                  <a:cubicBezTo>
                    <a:pt x="339" y="1"/>
                    <a:pt x="712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8012926" y="4130321"/>
              <a:ext cx="31045" cy="17421"/>
            </a:xfrm>
            <a:custGeom>
              <a:avLst/>
              <a:gdLst/>
              <a:ahLst/>
              <a:cxnLst/>
              <a:rect l="l" t="t" r="r" b="b"/>
              <a:pathLst>
                <a:path w="891" h="500" fill="none" extrusionOk="0">
                  <a:moveTo>
                    <a:pt x="890" y="499"/>
                  </a:moveTo>
                  <a:cubicBezTo>
                    <a:pt x="694" y="214"/>
                    <a:pt x="356" y="19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7979442" y="4139624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5" y="374"/>
                  </a:moveTo>
                  <a:cubicBezTo>
                    <a:pt x="446" y="161"/>
                    <a:pt x="232" y="1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7735226" y="2314538"/>
              <a:ext cx="521975" cy="382013"/>
            </a:xfrm>
            <a:custGeom>
              <a:avLst/>
              <a:gdLst/>
              <a:ahLst/>
              <a:cxnLst/>
              <a:rect l="l" t="t" r="r" b="b"/>
              <a:pathLst>
                <a:path w="14981" h="10964" extrusionOk="0">
                  <a:moveTo>
                    <a:pt x="7854" y="1"/>
                  </a:moveTo>
                  <a:cubicBezTo>
                    <a:pt x="6348" y="1"/>
                    <a:pt x="4839" y="547"/>
                    <a:pt x="3612" y="1411"/>
                  </a:cubicBezTo>
                  <a:cubicBezTo>
                    <a:pt x="1584" y="2817"/>
                    <a:pt x="765" y="5076"/>
                    <a:pt x="285" y="7407"/>
                  </a:cubicBezTo>
                  <a:cubicBezTo>
                    <a:pt x="161" y="8012"/>
                    <a:pt x="1" y="8510"/>
                    <a:pt x="623" y="8830"/>
                  </a:cubicBezTo>
                  <a:cubicBezTo>
                    <a:pt x="1264" y="9132"/>
                    <a:pt x="1940" y="9399"/>
                    <a:pt x="2616" y="9648"/>
                  </a:cubicBezTo>
                  <a:cubicBezTo>
                    <a:pt x="3879" y="10093"/>
                    <a:pt x="5178" y="10395"/>
                    <a:pt x="6494" y="10609"/>
                  </a:cubicBezTo>
                  <a:lnTo>
                    <a:pt x="6530" y="10609"/>
                  </a:lnTo>
                  <a:cubicBezTo>
                    <a:pt x="6885" y="10662"/>
                    <a:pt x="7241" y="10716"/>
                    <a:pt x="7597" y="10769"/>
                  </a:cubicBezTo>
                  <a:cubicBezTo>
                    <a:pt x="7864" y="10805"/>
                    <a:pt x="8131" y="10822"/>
                    <a:pt x="8398" y="10858"/>
                  </a:cubicBezTo>
                  <a:cubicBezTo>
                    <a:pt x="8487" y="10858"/>
                    <a:pt x="8575" y="10876"/>
                    <a:pt x="8664" y="10876"/>
                  </a:cubicBezTo>
                  <a:cubicBezTo>
                    <a:pt x="8878" y="10894"/>
                    <a:pt x="9109" y="10911"/>
                    <a:pt x="9323" y="10929"/>
                  </a:cubicBezTo>
                  <a:cubicBezTo>
                    <a:pt x="9447" y="10929"/>
                    <a:pt x="9590" y="10929"/>
                    <a:pt x="9714" y="10947"/>
                  </a:cubicBezTo>
                  <a:lnTo>
                    <a:pt x="9999" y="10947"/>
                  </a:lnTo>
                  <a:cubicBezTo>
                    <a:pt x="10333" y="10958"/>
                    <a:pt x="10658" y="10963"/>
                    <a:pt x="10979" y="10963"/>
                  </a:cubicBezTo>
                  <a:cubicBezTo>
                    <a:pt x="12280" y="10963"/>
                    <a:pt x="13496" y="10869"/>
                    <a:pt x="14838" y="10627"/>
                  </a:cubicBezTo>
                  <a:cubicBezTo>
                    <a:pt x="14980" y="10609"/>
                    <a:pt x="14606" y="7389"/>
                    <a:pt x="14535" y="7104"/>
                  </a:cubicBezTo>
                  <a:cubicBezTo>
                    <a:pt x="14268" y="5948"/>
                    <a:pt x="13877" y="4809"/>
                    <a:pt x="13343" y="3760"/>
                  </a:cubicBezTo>
                  <a:cubicBezTo>
                    <a:pt x="12578" y="2265"/>
                    <a:pt x="11386" y="878"/>
                    <a:pt x="9732" y="308"/>
                  </a:cubicBezTo>
                  <a:cubicBezTo>
                    <a:pt x="9121" y="98"/>
                    <a:pt x="8487" y="1"/>
                    <a:pt x="7854" y="1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7965191" y="1345026"/>
              <a:ext cx="405427" cy="531244"/>
            </a:xfrm>
            <a:custGeom>
              <a:avLst/>
              <a:gdLst/>
              <a:ahLst/>
              <a:cxnLst/>
              <a:rect l="l" t="t" r="r" b="b"/>
              <a:pathLst>
                <a:path w="11636" h="15247" extrusionOk="0">
                  <a:moveTo>
                    <a:pt x="6743" y="1"/>
                  </a:moveTo>
                  <a:cubicBezTo>
                    <a:pt x="6079" y="1"/>
                    <a:pt x="5374" y="345"/>
                    <a:pt x="4751" y="434"/>
                  </a:cubicBezTo>
                  <a:cubicBezTo>
                    <a:pt x="3808" y="576"/>
                    <a:pt x="3078" y="1145"/>
                    <a:pt x="2652" y="2017"/>
                  </a:cubicBezTo>
                  <a:cubicBezTo>
                    <a:pt x="2225" y="2835"/>
                    <a:pt x="2100" y="3778"/>
                    <a:pt x="2047" y="4703"/>
                  </a:cubicBezTo>
                  <a:cubicBezTo>
                    <a:pt x="2011" y="5628"/>
                    <a:pt x="2011" y="6554"/>
                    <a:pt x="1851" y="7479"/>
                  </a:cubicBezTo>
                  <a:cubicBezTo>
                    <a:pt x="1637" y="8475"/>
                    <a:pt x="1193" y="9293"/>
                    <a:pt x="659" y="10165"/>
                  </a:cubicBezTo>
                  <a:cubicBezTo>
                    <a:pt x="303" y="10752"/>
                    <a:pt x="1" y="11624"/>
                    <a:pt x="196" y="12300"/>
                  </a:cubicBezTo>
                  <a:cubicBezTo>
                    <a:pt x="374" y="12976"/>
                    <a:pt x="979" y="13421"/>
                    <a:pt x="1566" y="13794"/>
                  </a:cubicBezTo>
                  <a:cubicBezTo>
                    <a:pt x="2723" y="14488"/>
                    <a:pt x="3968" y="15040"/>
                    <a:pt x="5320" y="15200"/>
                  </a:cubicBezTo>
                  <a:cubicBezTo>
                    <a:pt x="5564" y="15231"/>
                    <a:pt x="5811" y="15246"/>
                    <a:pt x="6058" y="15246"/>
                  </a:cubicBezTo>
                  <a:cubicBezTo>
                    <a:pt x="7088" y="15246"/>
                    <a:pt x="8117" y="14973"/>
                    <a:pt x="8949" y="14399"/>
                  </a:cubicBezTo>
                  <a:cubicBezTo>
                    <a:pt x="9643" y="14079"/>
                    <a:pt x="10266" y="13616"/>
                    <a:pt x="10711" y="12994"/>
                  </a:cubicBezTo>
                  <a:cubicBezTo>
                    <a:pt x="11529" y="11837"/>
                    <a:pt x="11636" y="10112"/>
                    <a:pt x="10746" y="9009"/>
                  </a:cubicBezTo>
                  <a:cubicBezTo>
                    <a:pt x="10479" y="8671"/>
                    <a:pt x="10141" y="8368"/>
                    <a:pt x="10106" y="7959"/>
                  </a:cubicBezTo>
                  <a:cubicBezTo>
                    <a:pt x="10088" y="7283"/>
                    <a:pt x="10906" y="6820"/>
                    <a:pt x="10924" y="6162"/>
                  </a:cubicBezTo>
                  <a:cubicBezTo>
                    <a:pt x="10924" y="5593"/>
                    <a:pt x="10373" y="5219"/>
                    <a:pt x="9857" y="4988"/>
                  </a:cubicBezTo>
                  <a:cubicBezTo>
                    <a:pt x="9341" y="4757"/>
                    <a:pt x="8736" y="4525"/>
                    <a:pt x="8558" y="3992"/>
                  </a:cubicBezTo>
                  <a:cubicBezTo>
                    <a:pt x="8416" y="3547"/>
                    <a:pt x="8611" y="3084"/>
                    <a:pt x="8665" y="2604"/>
                  </a:cubicBezTo>
                  <a:cubicBezTo>
                    <a:pt x="8789" y="1679"/>
                    <a:pt x="8327" y="683"/>
                    <a:pt x="7508" y="202"/>
                  </a:cubicBezTo>
                  <a:cubicBezTo>
                    <a:pt x="7265" y="55"/>
                    <a:pt x="7007" y="1"/>
                    <a:pt x="6743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8106515" y="1391611"/>
              <a:ext cx="51497" cy="110939"/>
            </a:xfrm>
            <a:custGeom>
              <a:avLst/>
              <a:gdLst/>
              <a:ahLst/>
              <a:cxnLst/>
              <a:rect l="l" t="t" r="r" b="b"/>
              <a:pathLst>
                <a:path w="1478" h="3184" extrusionOk="0">
                  <a:moveTo>
                    <a:pt x="739" y="0"/>
                  </a:moveTo>
                  <a:cubicBezTo>
                    <a:pt x="406" y="0"/>
                    <a:pt x="221" y="488"/>
                    <a:pt x="161" y="787"/>
                  </a:cubicBezTo>
                  <a:cubicBezTo>
                    <a:pt x="54" y="1392"/>
                    <a:pt x="1" y="1997"/>
                    <a:pt x="37" y="2601"/>
                  </a:cubicBezTo>
                  <a:cubicBezTo>
                    <a:pt x="54" y="2833"/>
                    <a:pt x="108" y="3082"/>
                    <a:pt x="321" y="3171"/>
                  </a:cubicBezTo>
                  <a:cubicBezTo>
                    <a:pt x="350" y="3179"/>
                    <a:pt x="380" y="3183"/>
                    <a:pt x="409" y="3183"/>
                  </a:cubicBezTo>
                  <a:cubicBezTo>
                    <a:pt x="561" y="3183"/>
                    <a:pt x="715" y="3079"/>
                    <a:pt x="819" y="2975"/>
                  </a:cubicBezTo>
                  <a:cubicBezTo>
                    <a:pt x="1246" y="2566"/>
                    <a:pt x="1478" y="1979"/>
                    <a:pt x="1460" y="1392"/>
                  </a:cubicBezTo>
                  <a:cubicBezTo>
                    <a:pt x="1460" y="1018"/>
                    <a:pt x="1317" y="271"/>
                    <a:pt x="944" y="57"/>
                  </a:cubicBezTo>
                  <a:cubicBezTo>
                    <a:pt x="870" y="18"/>
                    <a:pt x="802" y="0"/>
                    <a:pt x="73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7703623" y="1699207"/>
              <a:ext cx="551069" cy="933117"/>
            </a:xfrm>
            <a:custGeom>
              <a:avLst/>
              <a:gdLst/>
              <a:ahLst/>
              <a:cxnLst/>
              <a:rect l="l" t="t" r="r" b="b"/>
              <a:pathLst>
                <a:path w="15816" h="26781" extrusionOk="0">
                  <a:moveTo>
                    <a:pt x="10674" y="0"/>
                  </a:moveTo>
                  <a:cubicBezTo>
                    <a:pt x="10621" y="231"/>
                    <a:pt x="10568" y="463"/>
                    <a:pt x="10532" y="712"/>
                  </a:cubicBezTo>
                  <a:cubicBezTo>
                    <a:pt x="10461" y="961"/>
                    <a:pt x="10319" y="1174"/>
                    <a:pt x="10212" y="1388"/>
                  </a:cubicBezTo>
                  <a:cubicBezTo>
                    <a:pt x="9937" y="1889"/>
                    <a:pt x="9390" y="2170"/>
                    <a:pt x="8811" y="2170"/>
                  </a:cubicBezTo>
                  <a:cubicBezTo>
                    <a:pt x="8117" y="2170"/>
                    <a:pt x="7378" y="1766"/>
                    <a:pt x="7010" y="854"/>
                  </a:cubicBezTo>
                  <a:cubicBezTo>
                    <a:pt x="6921" y="658"/>
                    <a:pt x="6850" y="445"/>
                    <a:pt x="6796" y="231"/>
                  </a:cubicBezTo>
                  <a:cubicBezTo>
                    <a:pt x="6514" y="210"/>
                    <a:pt x="6197" y="194"/>
                    <a:pt x="5863" y="194"/>
                  </a:cubicBezTo>
                  <a:cubicBezTo>
                    <a:pt x="4828" y="194"/>
                    <a:pt x="3640" y="342"/>
                    <a:pt x="2900" y="907"/>
                  </a:cubicBezTo>
                  <a:cubicBezTo>
                    <a:pt x="2580" y="1156"/>
                    <a:pt x="2366" y="1512"/>
                    <a:pt x="2171" y="1868"/>
                  </a:cubicBezTo>
                  <a:cubicBezTo>
                    <a:pt x="1423" y="3167"/>
                    <a:pt x="747" y="4519"/>
                    <a:pt x="143" y="5889"/>
                  </a:cubicBezTo>
                  <a:cubicBezTo>
                    <a:pt x="71" y="6049"/>
                    <a:pt x="0" y="6209"/>
                    <a:pt x="0" y="6387"/>
                  </a:cubicBezTo>
                  <a:cubicBezTo>
                    <a:pt x="18" y="6600"/>
                    <a:pt x="160" y="6778"/>
                    <a:pt x="267" y="6956"/>
                  </a:cubicBezTo>
                  <a:cubicBezTo>
                    <a:pt x="1459" y="8700"/>
                    <a:pt x="2260" y="18555"/>
                    <a:pt x="2260" y="18555"/>
                  </a:cubicBezTo>
                  <a:cubicBezTo>
                    <a:pt x="2260" y="18555"/>
                    <a:pt x="1317" y="22914"/>
                    <a:pt x="872" y="25689"/>
                  </a:cubicBezTo>
                  <a:cubicBezTo>
                    <a:pt x="2471" y="26324"/>
                    <a:pt x="7809" y="26781"/>
                    <a:pt x="11692" y="26781"/>
                  </a:cubicBezTo>
                  <a:cubicBezTo>
                    <a:pt x="13683" y="26781"/>
                    <a:pt x="15291" y="26661"/>
                    <a:pt x="15816" y="26383"/>
                  </a:cubicBezTo>
                  <a:cubicBezTo>
                    <a:pt x="15816" y="24586"/>
                    <a:pt x="14660" y="22291"/>
                    <a:pt x="14571" y="19605"/>
                  </a:cubicBezTo>
                  <a:cubicBezTo>
                    <a:pt x="14446" y="15691"/>
                    <a:pt x="15175" y="11350"/>
                    <a:pt x="15478" y="8664"/>
                  </a:cubicBezTo>
                  <a:cubicBezTo>
                    <a:pt x="15709" y="6725"/>
                    <a:pt x="15478" y="4768"/>
                    <a:pt x="15264" y="2829"/>
                  </a:cubicBezTo>
                  <a:cubicBezTo>
                    <a:pt x="15211" y="2384"/>
                    <a:pt x="15318" y="1405"/>
                    <a:pt x="15086" y="1050"/>
                  </a:cubicBezTo>
                  <a:cubicBezTo>
                    <a:pt x="14802" y="587"/>
                    <a:pt x="11048" y="107"/>
                    <a:pt x="10674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7920557" y="1543597"/>
              <a:ext cx="171739" cy="268461"/>
            </a:xfrm>
            <a:custGeom>
              <a:avLst/>
              <a:gdLst/>
              <a:ahLst/>
              <a:cxnLst/>
              <a:rect l="l" t="t" r="r" b="b"/>
              <a:pathLst>
                <a:path w="4929" h="7705" extrusionOk="0">
                  <a:moveTo>
                    <a:pt x="4075" y="1"/>
                  </a:moveTo>
                  <a:lnTo>
                    <a:pt x="4075" y="1"/>
                  </a:lnTo>
                  <a:cubicBezTo>
                    <a:pt x="3879" y="125"/>
                    <a:pt x="3683" y="321"/>
                    <a:pt x="3559" y="392"/>
                  </a:cubicBezTo>
                  <a:cubicBezTo>
                    <a:pt x="3239" y="588"/>
                    <a:pt x="2901" y="748"/>
                    <a:pt x="2545" y="890"/>
                  </a:cubicBezTo>
                  <a:cubicBezTo>
                    <a:pt x="2125" y="1048"/>
                    <a:pt x="1686" y="1125"/>
                    <a:pt x="1243" y="1125"/>
                  </a:cubicBezTo>
                  <a:cubicBezTo>
                    <a:pt x="936" y="1125"/>
                    <a:pt x="627" y="1088"/>
                    <a:pt x="321" y="1015"/>
                  </a:cubicBezTo>
                  <a:lnTo>
                    <a:pt x="321" y="1015"/>
                  </a:lnTo>
                  <a:cubicBezTo>
                    <a:pt x="463" y="1477"/>
                    <a:pt x="535" y="1975"/>
                    <a:pt x="552" y="2474"/>
                  </a:cubicBezTo>
                  <a:cubicBezTo>
                    <a:pt x="570" y="3007"/>
                    <a:pt x="570" y="3612"/>
                    <a:pt x="374" y="4110"/>
                  </a:cubicBezTo>
                  <a:cubicBezTo>
                    <a:pt x="214" y="4537"/>
                    <a:pt x="1" y="4715"/>
                    <a:pt x="19" y="5178"/>
                  </a:cubicBezTo>
                  <a:cubicBezTo>
                    <a:pt x="72" y="6049"/>
                    <a:pt x="962" y="6992"/>
                    <a:pt x="1673" y="7401"/>
                  </a:cubicBezTo>
                  <a:cubicBezTo>
                    <a:pt x="1988" y="7572"/>
                    <a:pt x="2343" y="7704"/>
                    <a:pt x="2700" y="7704"/>
                  </a:cubicBezTo>
                  <a:cubicBezTo>
                    <a:pt x="2826" y="7704"/>
                    <a:pt x="2953" y="7688"/>
                    <a:pt x="3079" y="7651"/>
                  </a:cubicBezTo>
                  <a:cubicBezTo>
                    <a:pt x="3470" y="7526"/>
                    <a:pt x="3772" y="7206"/>
                    <a:pt x="4021" y="6850"/>
                  </a:cubicBezTo>
                  <a:cubicBezTo>
                    <a:pt x="4395" y="6316"/>
                    <a:pt x="4733" y="5640"/>
                    <a:pt x="4840" y="4964"/>
                  </a:cubicBezTo>
                  <a:cubicBezTo>
                    <a:pt x="4929" y="4342"/>
                    <a:pt x="4698" y="4199"/>
                    <a:pt x="4431" y="3648"/>
                  </a:cubicBezTo>
                  <a:cubicBezTo>
                    <a:pt x="4164" y="3114"/>
                    <a:pt x="4021" y="2491"/>
                    <a:pt x="3968" y="1886"/>
                  </a:cubicBezTo>
                  <a:cubicBezTo>
                    <a:pt x="3950" y="1584"/>
                    <a:pt x="3808" y="179"/>
                    <a:pt x="4075" y="1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7931741" y="1543597"/>
              <a:ext cx="130799" cy="136408"/>
            </a:xfrm>
            <a:custGeom>
              <a:avLst/>
              <a:gdLst/>
              <a:ahLst/>
              <a:cxnLst/>
              <a:rect l="l" t="t" r="r" b="b"/>
              <a:pathLst>
                <a:path w="3754" h="3915" extrusionOk="0">
                  <a:moveTo>
                    <a:pt x="3754" y="1"/>
                  </a:moveTo>
                  <a:cubicBezTo>
                    <a:pt x="3558" y="125"/>
                    <a:pt x="3362" y="321"/>
                    <a:pt x="3238" y="392"/>
                  </a:cubicBezTo>
                  <a:cubicBezTo>
                    <a:pt x="2918" y="588"/>
                    <a:pt x="2580" y="748"/>
                    <a:pt x="2224" y="890"/>
                  </a:cubicBezTo>
                  <a:cubicBezTo>
                    <a:pt x="1804" y="1048"/>
                    <a:pt x="1365" y="1125"/>
                    <a:pt x="922" y="1125"/>
                  </a:cubicBezTo>
                  <a:cubicBezTo>
                    <a:pt x="615" y="1125"/>
                    <a:pt x="306" y="1088"/>
                    <a:pt x="0" y="1015"/>
                  </a:cubicBezTo>
                  <a:lnTo>
                    <a:pt x="0" y="1015"/>
                  </a:lnTo>
                  <a:cubicBezTo>
                    <a:pt x="142" y="1477"/>
                    <a:pt x="214" y="1975"/>
                    <a:pt x="231" y="2474"/>
                  </a:cubicBezTo>
                  <a:cubicBezTo>
                    <a:pt x="249" y="2900"/>
                    <a:pt x="231" y="3345"/>
                    <a:pt x="142" y="3772"/>
                  </a:cubicBezTo>
                  <a:cubicBezTo>
                    <a:pt x="142" y="3826"/>
                    <a:pt x="125" y="3861"/>
                    <a:pt x="125" y="3915"/>
                  </a:cubicBezTo>
                  <a:cubicBezTo>
                    <a:pt x="1655" y="3577"/>
                    <a:pt x="3149" y="2224"/>
                    <a:pt x="3665" y="730"/>
                  </a:cubicBezTo>
                  <a:cubicBezTo>
                    <a:pt x="3683" y="481"/>
                    <a:pt x="3718" y="250"/>
                    <a:pt x="3754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816445" y="1317987"/>
              <a:ext cx="154979" cy="279925"/>
            </a:xfrm>
            <a:custGeom>
              <a:avLst/>
              <a:gdLst/>
              <a:ahLst/>
              <a:cxnLst/>
              <a:rect l="l" t="t" r="r" b="b"/>
              <a:pathLst>
                <a:path w="4448" h="8034" extrusionOk="0">
                  <a:moveTo>
                    <a:pt x="1767" y="0"/>
                  </a:moveTo>
                  <a:cubicBezTo>
                    <a:pt x="1602" y="0"/>
                    <a:pt x="1444" y="38"/>
                    <a:pt x="1299" y="124"/>
                  </a:cubicBezTo>
                  <a:cubicBezTo>
                    <a:pt x="391" y="676"/>
                    <a:pt x="53" y="2580"/>
                    <a:pt x="36" y="3540"/>
                  </a:cubicBezTo>
                  <a:cubicBezTo>
                    <a:pt x="0" y="4821"/>
                    <a:pt x="409" y="6102"/>
                    <a:pt x="1156" y="7134"/>
                  </a:cubicBezTo>
                  <a:cubicBezTo>
                    <a:pt x="1352" y="7419"/>
                    <a:pt x="1583" y="7685"/>
                    <a:pt x="1886" y="7863"/>
                  </a:cubicBezTo>
                  <a:cubicBezTo>
                    <a:pt x="2070" y="7972"/>
                    <a:pt x="2287" y="8034"/>
                    <a:pt x="2501" y="8034"/>
                  </a:cubicBezTo>
                  <a:cubicBezTo>
                    <a:pt x="2638" y="8034"/>
                    <a:pt x="2775" y="8008"/>
                    <a:pt x="2900" y="7952"/>
                  </a:cubicBezTo>
                  <a:cubicBezTo>
                    <a:pt x="3345" y="7774"/>
                    <a:pt x="3558" y="7241"/>
                    <a:pt x="3718" y="6778"/>
                  </a:cubicBezTo>
                  <a:cubicBezTo>
                    <a:pt x="4021" y="5889"/>
                    <a:pt x="4288" y="4999"/>
                    <a:pt x="4376" y="4074"/>
                  </a:cubicBezTo>
                  <a:cubicBezTo>
                    <a:pt x="4448" y="3149"/>
                    <a:pt x="4305" y="2188"/>
                    <a:pt x="3807" y="1388"/>
                  </a:cubicBezTo>
                  <a:cubicBezTo>
                    <a:pt x="3484" y="858"/>
                    <a:pt x="2552" y="0"/>
                    <a:pt x="1767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7851149" y="1363214"/>
              <a:ext cx="232469" cy="263793"/>
            </a:xfrm>
            <a:custGeom>
              <a:avLst/>
              <a:gdLst/>
              <a:ahLst/>
              <a:cxnLst/>
              <a:rect l="l" t="t" r="r" b="b"/>
              <a:pathLst>
                <a:path w="6672" h="7571" extrusionOk="0">
                  <a:moveTo>
                    <a:pt x="851" y="0"/>
                  </a:moveTo>
                  <a:cubicBezTo>
                    <a:pt x="662" y="0"/>
                    <a:pt x="505" y="84"/>
                    <a:pt x="392" y="339"/>
                  </a:cubicBezTo>
                  <a:cubicBezTo>
                    <a:pt x="0" y="1228"/>
                    <a:pt x="107" y="3754"/>
                    <a:pt x="338" y="4697"/>
                  </a:cubicBezTo>
                  <a:cubicBezTo>
                    <a:pt x="481" y="5320"/>
                    <a:pt x="694" y="5943"/>
                    <a:pt x="1050" y="6476"/>
                  </a:cubicBezTo>
                  <a:cubicBezTo>
                    <a:pt x="1406" y="6992"/>
                    <a:pt x="1868" y="7312"/>
                    <a:pt x="2384" y="7473"/>
                  </a:cubicBezTo>
                  <a:cubicBezTo>
                    <a:pt x="2618" y="7539"/>
                    <a:pt x="2854" y="7571"/>
                    <a:pt x="3089" y="7571"/>
                  </a:cubicBezTo>
                  <a:cubicBezTo>
                    <a:pt x="3855" y="7571"/>
                    <a:pt x="4601" y="7235"/>
                    <a:pt x="5160" y="6690"/>
                  </a:cubicBezTo>
                  <a:cubicBezTo>
                    <a:pt x="5907" y="5943"/>
                    <a:pt x="6440" y="5000"/>
                    <a:pt x="6672" y="3897"/>
                  </a:cubicBezTo>
                  <a:cubicBezTo>
                    <a:pt x="6672" y="3879"/>
                    <a:pt x="6672" y="3879"/>
                    <a:pt x="6672" y="3861"/>
                  </a:cubicBezTo>
                  <a:cubicBezTo>
                    <a:pt x="6618" y="3256"/>
                    <a:pt x="6476" y="2669"/>
                    <a:pt x="6316" y="2100"/>
                  </a:cubicBezTo>
                  <a:cubicBezTo>
                    <a:pt x="6245" y="1922"/>
                    <a:pt x="6174" y="1762"/>
                    <a:pt x="6067" y="1584"/>
                  </a:cubicBezTo>
                  <a:cubicBezTo>
                    <a:pt x="5729" y="961"/>
                    <a:pt x="5142" y="517"/>
                    <a:pt x="4484" y="285"/>
                  </a:cubicBezTo>
                  <a:cubicBezTo>
                    <a:pt x="4172" y="174"/>
                    <a:pt x="3889" y="134"/>
                    <a:pt x="3610" y="134"/>
                  </a:cubicBezTo>
                  <a:cubicBezTo>
                    <a:pt x="3219" y="134"/>
                    <a:pt x="2838" y="213"/>
                    <a:pt x="2402" y="285"/>
                  </a:cubicBezTo>
                  <a:cubicBezTo>
                    <a:pt x="2335" y="296"/>
                    <a:pt x="2269" y="301"/>
                    <a:pt x="2203" y="301"/>
                  </a:cubicBezTo>
                  <a:cubicBezTo>
                    <a:pt x="1685" y="301"/>
                    <a:pt x="1210" y="0"/>
                    <a:pt x="851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7849895" y="1257848"/>
              <a:ext cx="290133" cy="294768"/>
            </a:xfrm>
            <a:custGeom>
              <a:avLst/>
              <a:gdLst/>
              <a:ahLst/>
              <a:cxnLst/>
              <a:rect l="l" t="t" r="r" b="b"/>
              <a:pathLst>
                <a:path w="8327" h="8460" extrusionOk="0">
                  <a:moveTo>
                    <a:pt x="3612" y="0"/>
                  </a:moveTo>
                  <a:cubicBezTo>
                    <a:pt x="2616" y="0"/>
                    <a:pt x="1602" y="356"/>
                    <a:pt x="855" y="1014"/>
                  </a:cubicBezTo>
                  <a:cubicBezTo>
                    <a:pt x="321" y="1477"/>
                    <a:pt x="1" y="1868"/>
                    <a:pt x="107" y="2598"/>
                  </a:cubicBezTo>
                  <a:cubicBezTo>
                    <a:pt x="196" y="3309"/>
                    <a:pt x="641" y="3985"/>
                    <a:pt x="1157" y="4448"/>
                  </a:cubicBezTo>
                  <a:cubicBezTo>
                    <a:pt x="1887" y="5106"/>
                    <a:pt x="2812" y="5498"/>
                    <a:pt x="3666" y="5960"/>
                  </a:cubicBezTo>
                  <a:cubicBezTo>
                    <a:pt x="3737" y="5996"/>
                    <a:pt x="3808" y="6031"/>
                    <a:pt x="3879" y="6085"/>
                  </a:cubicBezTo>
                  <a:cubicBezTo>
                    <a:pt x="4377" y="6369"/>
                    <a:pt x="4875" y="6707"/>
                    <a:pt x="5267" y="7134"/>
                  </a:cubicBezTo>
                  <a:cubicBezTo>
                    <a:pt x="5516" y="7401"/>
                    <a:pt x="5872" y="8415"/>
                    <a:pt x="6174" y="8451"/>
                  </a:cubicBezTo>
                  <a:cubicBezTo>
                    <a:pt x="6211" y="8457"/>
                    <a:pt x="6248" y="8460"/>
                    <a:pt x="6283" y="8460"/>
                  </a:cubicBezTo>
                  <a:cubicBezTo>
                    <a:pt x="6669" y="8460"/>
                    <a:pt x="6939" y="8120"/>
                    <a:pt x="7135" y="7810"/>
                  </a:cubicBezTo>
                  <a:cubicBezTo>
                    <a:pt x="7384" y="7383"/>
                    <a:pt x="7633" y="6992"/>
                    <a:pt x="7793" y="6529"/>
                  </a:cubicBezTo>
                  <a:cubicBezTo>
                    <a:pt x="8149" y="5426"/>
                    <a:pt x="8327" y="3843"/>
                    <a:pt x="7829" y="2776"/>
                  </a:cubicBezTo>
                  <a:cubicBezTo>
                    <a:pt x="7544" y="2153"/>
                    <a:pt x="7046" y="1637"/>
                    <a:pt x="6494" y="1263"/>
                  </a:cubicBezTo>
                  <a:cubicBezTo>
                    <a:pt x="5676" y="694"/>
                    <a:pt x="4608" y="18"/>
                    <a:pt x="361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918083" y="1479068"/>
              <a:ext cx="20487" cy="19547"/>
            </a:xfrm>
            <a:custGeom>
              <a:avLst/>
              <a:gdLst/>
              <a:ahLst/>
              <a:cxnLst/>
              <a:rect l="l" t="t" r="r" b="b"/>
              <a:pathLst>
                <a:path w="588" h="561" extrusionOk="0">
                  <a:moveTo>
                    <a:pt x="307" y="1"/>
                  </a:moveTo>
                  <a:cubicBezTo>
                    <a:pt x="176" y="1"/>
                    <a:pt x="51" y="102"/>
                    <a:pt x="18" y="234"/>
                  </a:cubicBezTo>
                  <a:cubicBezTo>
                    <a:pt x="1" y="394"/>
                    <a:pt x="107" y="536"/>
                    <a:pt x="250" y="554"/>
                  </a:cubicBezTo>
                  <a:cubicBezTo>
                    <a:pt x="268" y="559"/>
                    <a:pt x="287" y="561"/>
                    <a:pt x="306" y="561"/>
                  </a:cubicBezTo>
                  <a:cubicBezTo>
                    <a:pt x="431" y="561"/>
                    <a:pt x="555" y="462"/>
                    <a:pt x="570" y="323"/>
                  </a:cubicBezTo>
                  <a:cubicBezTo>
                    <a:pt x="588" y="180"/>
                    <a:pt x="499" y="38"/>
                    <a:pt x="339" y="2"/>
                  </a:cubicBezTo>
                  <a:cubicBezTo>
                    <a:pt x="328" y="1"/>
                    <a:pt x="318" y="1"/>
                    <a:pt x="307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920557" y="1459904"/>
              <a:ext cx="19895" cy="4390"/>
            </a:xfrm>
            <a:custGeom>
              <a:avLst/>
              <a:gdLst/>
              <a:ahLst/>
              <a:cxnLst/>
              <a:rect l="l" t="t" r="r" b="b"/>
              <a:pathLst>
                <a:path w="571" h="126" fill="none" extrusionOk="0">
                  <a:moveTo>
                    <a:pt x="570" y="125"/>
                  </a:moveTo>
                  <a:cubicBezTo>
                    <a:pt x="392" y="37"/>
                    <a:pt x="197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7855470" y="1478893"/>
              <a:ext cx="21115" cy="19547"/>
            </a:xfrm>
            <a:custGeom>
              <a:avLst/>
              <a:gdLst/>
              <a:ahLst/>
              <a:cxnLst/>
              <a:rect l="l" t="t" r="r" b="b"/>
              <a:pathLst>
                <a:path w="606" h="561" extrusionOk="0">
                  <a:moveTo>
                    <a:pt x="295" y="1"/>
                  </a:moveTo>
                  <a:cubicBezTo>
                    <a:pt x="162" y="1"/>
                    <a:pt x="52" y="99"/>
                    <a:pt x="36" y="239"/>
                  </a:cubicBezTo>
                  <a:cubicBezTo>
                    <a:pt x="1" y="381"/>
                    <a:pt x="108" y="523"/>
                    <a:pt x="250" y="559"/>
                  </a:cubicBezTo>
                  <a:cubicBezTo>
                    <a:pt x="262" y="560"/>
                    <a:pt x="273" y="561"/>
                    <a:pt x="285" y="561"/>
                  </a:cubicBezTo>
                  <a:cubicBezTo>
                    <a:pt x="430" y="561"/>
                    <a:pt x="555" y="460"/>
                    <a:pt x="588" y="328"/>
                  </a:cubicBezTo>
                  <a:cubicBezTo>
                    <a:pt x="606" y="168"/>
                    <a:pt x="499" y="25"/>
                    <a:pt x="357" y="7"/>
                  </a:cubicBezTo>
                  <a:cubicBezTo>
                    <a:pt x="336" y="3"/>
                    <a:pt x="315" y="1"/>
                    <a:pt x="29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7858571" y="1459904"/>
              <a:ext cx="19268" cy="3763"/>
            </a:xfrm>
            <a:custGeom>
              <a:avLst/>
              <a:gdLst/>
              <a:ahLst/>
              <a:cxnLst/>
              <a:rect l="l" t="t" r="r" b="b"/>
              <a:pathLst>
                <a:path w="553" h="108" fill="none" extrusionOk="0">
                  <a:moveTo>
                    <a:pt x="552" y="108"/>
                  </a:moveTo>
                  <a:cubicBezTo>
                    <a:pt x="392" y="19"/>
                    <a:pt x="179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875923" y="1497116"/>
              <a:ext cx="14320" cy="35365"/>
            </a:xfrm>
            <a:custGeom>
              <a:avLst/>
              <a:gdLst/>
              <a:ahLst/>
              <a:cxnLst/>
              <a:rect l="l" t="t" r="r" b="b"/>
              <a:pathLst>
                <a:path w="411" h="1015" fill="none" extrusionOk="0">
                  <a:moveTo>
                    <a:pt x="410" y="0"/>
                  </a:moveTo>
                  <a:cubicBezTo>
                    <a:pt x="392" y="249"/>
                    <a:pt x="286" y="498"/>
                    <a:pt x="108" y="659"/>
                  </a:cubicBezTo>
                  <a:cubicBezTo>
                    <a:pt x="72" y="712"/>
                    <a:pt x="19" y="765"/>
                    <a:pt x="1" y="819"/>
                  </a:cubicBezTo>
                  <a:cubicBezTo>
                    <a:pt x="1" y="890"/>
                    <a:pt x="54" y="961"/>
                    <a:pt x="108" y="979"/>
                  </a:cubicBezTo>
                  <a:cubicBezTo>
                    <a:pt x="179" y="1014"/>
                    <a:pt x="250" y="1014"/>
                    <a:pt x="321" y="9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7890208" y="1557256"/>
              <a:ext cx="34738" cy="7456"/>
            </a:xfrm>
            <a:custGeom>
              <a:avLst/>
              <a:gdLst/>
              <a:ahLst/>
              <a:cxnLst/>
              <a:rect l="l" t="t" r="r" b="b"/>
              <a:pathLst>
                <a:path w="997" h="214" fill="none" extrusionOk="0">
                  <a:moveTo>
                    <a:pt x="996" y="0"/>
                  </a:moveTo>
                  <a:cubicBezTo>
                    <a:pt x="694" y="178"/>
                    <a:pt x="320" y="214"/>
                    <a:pt x="0" y="8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8012299" y="1455757"/>
              <a:ext cx="77525" cy="71601"/>
            </a:xfrm>
            <a:custGeom>
              <a:avLst/>
              <a:gdLst/>
              <a:ahLst/>
              <a:cxnLst/>
              <a:rect l="l" t="t" r="r" b="b"/>
              <a:pathLst>
                <a:path w="2225" h="2055" extrusionOk="0">
                  <a:moveTo>
                    <a:pt x="1119" y="0"/>
                  </a:moveTo>
                  <a:cubicBezTo>
                    <a:pt x="629" y="0"/>
                    <a:pt x="188" y="353"/>
                    <a:pt x="108" y="849"/>
                  </a:cubicBezTo>
                  <a:cubicBezTo>
                    <a:pt x="1" y="1419"/>
                    <a:pt x="392" y="1952"/>
                    <a:pt x="944" y="2041"/>
                  </a:cubicBezTo>
                  <a:cubicBezTo>
                    <a:pt x="998" y="2050"/>
                    <a:pt x="1053" y="2054"/>
                    <a:pt x="1107" y="2054"/>
                  </a:cubicBezTo>
                  <a:cubicBezTo>
                    <a:pt x="1597" y="2054"/>
                    <a:pt x="2038" y="1700"/>
                    <a:pt x="2118" y="1187"/>
                  </a:cubicBezTo>
                  <a:cubicBezTo>
                    <a:pt x="2225" y="636"/>
                    <a:pt x="1833" y="102"/>
                    <a:pt x="1282" y="13"/>
                  </a:cubicBezTo>
                  <a:cubicBezTo>
                    <a:pt x="1227" y="4"/>
                    <a:pt x="1173" y="0"/>
                    <a:pt x="1119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8039581" y="1476036"/>
              <a:ext cx="21115" cy="30418"/>
            </a:xfrm>
            <a:custGeom>
              <a:avLst/>
              <a:gdLst/>
              <a:ahLst/>
              <a:cxnLst/>
              <a:rect l="l" t="t" r="r" b="b"/>
              <a:pathLst>
                <a:path w="606" h="873" fill="none" extrusionOk="0">
                  <a:moveTo>
                    <a:pt x="605" y="36"/>
                  </a:moveTo>
                  <a:cubicBezTo>
                    <a:pt x="445" y="0"/>
                    <a:pt x="285" y="36"/>
                    <a:pt x="179" y="143"/>
                  </a:cubicBezTo>
                  <a:cubicBezTo>
                    <a:pt x="72" y="232"/>
                    <a:pt x="1" y="392"/>
                    <a:pt x="36" y="534"/>
                  </a:cubicBezTo>
                  <a:cubicBezTo>
                    <a:pt x="125" y="481"/>
                    <a:pt x="267" y="481"/>
                    <a:pt x="374" y="552"/>
                  </a:cubicBezTo>
                  <a:cubicBezTo>
                    <a:pt x="463" y="623"/>
                    <a:pt x="517" y="748"/>
                    <a:pt x="48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7027944" y="1596280"/>
              <a:ext cx="755664" cy="677547"/>
            </a:xfrm>
            <a:custGeom>
              <a:avLst/>
              <a:gdLst/>
              <a:ahLst/>
              <a:cxnLst/>
              <a:rect l="l" t="t" r="r" b="b"/>
              <a:pathLst>
                <a:path w="21688" h="19446" extrusionOk="0">
                  <a:moveTo>
                    <a:pt x="997" y="19446"/>
                  </a:moveTo>
                  <a:lnTo>
                    <a:pt x="20691" y="19446"/>
                  </a:lnTo>
                  <a:cubicBezTo>
                    <a:pt x="21242" y="19446"/>
                    <a:pt x="21687" y="19001"/>
                    <a:pt x="21687" y="18449"/>
                  </a:cubicBezTo>
                  <a:lnTo>
                    <a:pt x="21687" y="997"/>
                  </a:lnTo>
                  <a:cubicBezTo>
                    <a:pt x="21687" y="446"/>
                    <a:pt x="21242" y="1"/>
                    <a:pt x="20691" y="1"/>
                  </a:cubicBezTo>
                  <a:lnTo>
                    <a:pt x="997" y="1"/>
                  </a:lnTo>
                  <a:cubicBezTo>
                    <a:pt x="445" y="1"/>
                    <a:pt x="1" y="446"/>
                    <a:pt x="1" y="997"/>
                  </a:cubicBezTo>
                  <a:lnTo>
                    <a:pt x="1" y="18449"/>
                  </a:lnTo>
                  <a:cubicBezTo>
                    <a:pt x="1" y="19001"/>
                    <a:pt x="445" y="19446"/>
                    <a:pt x="997" y="194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6974007" y="1719242"/>
              <a:ext cx="163690" cy="289924"/>
            </a:xfrm>
            <a:custGeom>
              <a:avLst/>
              <a:gdLst/>
              <a:ahLst/>
              <a:cxnLst/>
              <a:rect l="l" t="t" r="r" b="b"/>
              <a:pathLst>
                <a:path w="4698" h="8321" extrusionOk="0">
                  <a:moveTo>
                    <a:pt x="2634" y="0"/>
                  </a:moveTo>
                  <a:cubicBezTo>
                    <a:pt x="2161" y="0"/>
                    <a:pt x="1536" y="133"/>
                    <a:pt x="1157" y="421"/>
                  </a:cubicBezTo>
                  <a:cubicBezTo>
                    <a:pt x="1068" y="492"/>
                    <a:pt x="730" y="955"/>
                    <a:pt x="677" y="1044"/>
                  </a:cubicBezTo>
                  <a:cubicBezTo>
                    <a:pt x="232" y="1738"/>
                    <a:pt x="1" y="3801"/>
                    <a:pt x="1" y="3801"/>
                  </a:cubicBezTo>
                  <a:cubicBezTo>
                    <a:pt x="1" y="3801"/>
                    <a:pt x="1513" y="8196"/>
                    <a:pt x="1513" y="8320"/>
                  </a:cubicBezTo>
                  <a:cubicBezTo>
                    <a:pt x="1531" y="7804"/>
                    <a:pt x="1584" y="4958"/>
                    <a:pt x="1584" y="4958"/>
                  </a:cubicBezTo>
                  <a:cubicBezTo>
                    <a:pt x="1584" y="4958"/>
                    <a:pt x="2242" y="4478"/>
                    <a:pt x="2634" y="4228"/>
                  </a:cubicBezTo>
                  <a:cubicBezTo>
                    <a:pt x="3486" y="3661"/>
                    <a:pt x="4249" y="3093"/>
                    <a:pt x="3864" y="1925"/>
                  </a:cubicBezTo>
                  <a:lnTo>
                    <a:pt x="3864" y="1925"/>
                  </a:lnTo>
                  <a:cubicBezTo>
                    <a:pt x="3906" y="2044"/>
                    <a:pt x="4001" y="2096"/>
                    <a:pt x="4109" y="2096"/>
                  </a:cubicBezTo>
                  <a:cubicBezTo>
                    <a:pt x="4296" y="2096"/>
                    <a:pt x="4524" y="1943"/>
                    <a:pt x="4591" y="1720"/>
                  </a:cubicBezTo>
                  <a:cubicBezTo>
                    <a:pt x="4698" y="1364"/>
                    <a:pt x="4520" y="991"/>
                    <a:pt x="4306" y="742"/>
                  </a:cubicBezTo>
                  <a:cubicBezTo>
                    <a:pt x="3933" y="332"/>
                    <a:pt x="3417" y="65"/>
                    <a:pt x="2865" y="12"/>
                  </a:cubicBezTo>
                  <a:cubicBezTo>
                    <a:pt x="2794" y="4"/>
                    <a:pt x="2716" y="0"/>
                    <a:pt x="263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7123414" y="2052517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1"/>
                  </a:moveTo>
                  <a:lnTo>
                    <a:pt x="0" y="1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7123414" y="1991785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7123414" y="1929799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7115366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0" y="2544"/>
                  </a:lnTo>
                  <a:lnTo>
                    <a:pt x="1868" y="1566"/>
                  </a:lnTo>
                  <a:lnTo>
                    <a:pt x="2686" y="979"/>
                  </a:lnTo>
                  <a:lnTo>
                    <a:pt x="1672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7237456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35" y="0"/>
                  </a:moveTo>
                  <a:lnTo>
                    <a:pt x="1015" y="979"/>
                  </a:lnTo>
                  <a:lnTo>
                    <a:pt x="1" y="979"/>
                  </a:lnTo>
                  <a:lnTo>
                    <a:pt x="819" y="1566"/>
                  </a:lnTo>
                  <a:lnTo>
                    <a:pt x="517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7358954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53" y="0"/>
                  </a:moveTo>
                  <a:lnTo>
                    <a:pt x="1033" y="979"/>
                  </a:lnTo>
                  <a:lnTo>
                    <a:pt x="1" y="979"/>
                  </a:lnTo>
                  <a:lnTo>
                    <a:pt x="837" y="1566"/>
                  </a:lnTo>
                  <a:lnTo>
                    <a:pt x="517" y="2544"/>
                  </a:lnTo>
                  <a:lnTo>
                    <a:pt x="1353" y="1939"/>
                  </a:lnTo>
                  <a:lnTo>
                    <a:pt x="2171" y="2544"/>
                  </a:lnTo>
                  <a:lnTo>
                    <a:pt x="1869" y="1566"/>
                  </a:lnTo>
                  <a:lnTo>
                    <a:pt x="2687" y="979"/>
                  </a:lnTo>
                  <a:lnTo>
                    <a:pt x="1673" y="97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7481080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35" y="0"/>
                  </a:moveTo>
                  <a:lnTo>
                    <a:pt x="1014" y="979"/>
                  </a:lnTo>
                  <a:lnTo>
                    <a:pt x="0" y="979"/>
                  </a:lnTo>
                  <a:lnTo>
                    <a:pt x="819" y="1566"/>
                  </a:lnTo>
                  <a:lnTo>
                    <a:pt x="516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7602578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7309372" y="1693005"/>
              <a:ext cx="193446" cy="193411"/>
            </a:xfrm>
            <a:custGeom>
              <a:avLst/>
              <a:gdLst/>
              <a:ahLst/>
              <a:cxnLst/>
              <a:rect l="l" t="t" r="r" b="b"/>
              <a:pathLst>
                <a:path w="5552" h="5551" extrusionOk="0">
                  <a:moveTo>
                    <a:pt x="2776" y="0"/>
                  </a:moveTo>
                  <a:cubicBezTo>
                    <a:pt x="1228" y="0"/>
                    <a:pt x="0" y="1228"/>
                    <a:pt x="0" y="2775"/>
                  </a:cubicBezTo>
                  <a:cubicBezTo>
                    <a:pt x="0" y="4305"/>
                    <a:pt x="1228" y="5551"/>
                    <a:pt x="2776" y="5551"/>
                  </a:cubicBezTo>
                  <a:cubicBezTo>
                    <a:pt x="4306" y="5551"/>
                    <a:pt x="5551" y="4305"/>
                    <a:pt x="5551" y="2775"/>
                  </a:cubicBezTo>
                  <a:cubicBezTo>
                    <a:pt x="5551" y="1245"/>
                    <a:pt x="4306" y="0"/>
                    <a:pt x="27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8089790" y="1723632"/>
              <a:ext cx="266580" cy="566365"/>
            </a:xfrm>
            <a:custGeom>
              <a:avLst/>
              <a:gdLst/>
              <a:ahLst/>
              <a:cxnLst/>
              <a:rect l="l" t="t" r="r" b="b"/>
              <a:pathLst>
                <a:path w="7651" h="16255" extrusionOk="0">
                  <a:moveTo>
                    <a:pt x="3417" y="0"/>
                  </a:moveTo>
                  <a:cubicBezTo>
                    <a:pt x="3012" y="0"/>
                    <a:pt x="2625" y="196"/>
                    <a:pt x="2402" y="544"/>
                  </a:cubicBezTo>
                  <a:cubicBezTo>
                    <a:pt x="1548" y="1825"/>
                    <a:pt x="979" y="3320"/>
                    <a:pt x="606" y="4778"/>
                  </a:cubicBezTo>
                  <a:cubicBezTo>
                    <a:pt x="499" y="5170"/>
                    <a:pt x="392" y="5579"/>
                    <a:pt x="321" y="5988"/>
                  </a:cubicBezTo>
                  <a:cubicBezTo>
                    <a:pt x="214" y="6522"/>
                    <a:pt x="303" y="7073"/>
                    <a:pt x="534" y="7554"/>
                  </a:cubicBezTo>
                  <a:cubicBezTo>
                    <a:pt x="552" y="7589"/>
                    <a:pt x="552" y="7625"/>
                    <a:pt x="570" y="7661"/>
                  </a:cubicBezTo>
                  <a:cubicBezTo>
                    <a:pt x="783" y="8176"/>
                    <a:pt x="748" y="8888"/>
                    <a:pt x="766" y="9440"/>
                  </a:cubicBezTo>
                  <a:cubicBezTo>
                    <a:pt x="783" y="10685"/>
                    <a:pt x="677" y="11930"/>
                    <a:pt x="428" y="13158"/>
                  </a:cubicBezTo>
                  <a:cubicBezTo>
                    <a:pt x="250" y="14065"/>
                    <a:pt x="1" y="15097"/>
                    <a:pt x="694" y="15791"/>
                  </a:cubicBezTo>
                  <a:cubicBezTo>
                    <a:pt x="1012" y="16108"/>
                    <a:pt x="1457" y="16254"/>
                    <a:pt x="1906" y="16254"/>
                  </a:cubicBezTo>
                  <a:cubicBezTo>
                    <a:pt x="2037" y="16254"/>
                    <a:pt x="2168" y="16242"/>
                    <a:pt x="2296" y="16218"/>
                  </a:cubicBezTo>
                  <a:cubicBezTo>
                    <a:pt x="3292" y="16004"/>
                    <a:pt x="3986" y="15221"/>
                    <a:pt x="4537" y="14421"/>
                  </a:cubicBezTo>
                  <a:cubicBezTo>
                    <a:pt x="5765" y="12677"/>
                    <a:pt x="6725" y="10703"/>
                    <a:pt x="7188" y="8603"/>
                  </a:cubicBezTo>
                  <a:cubicBezTo>
                    <a:pt x="7615" y="6700"/>
                    <a:pt x="7651" y="4280"/>
                    <a:pt x="6850" y="2466"/>
                  </a:cubicBezTo>
                  <a:cubicBezTo>
                    <a:pt x="6316" y="1238"/>
                    <a:pt x="5089" y="438"/>
                    <a:pt x="3808" y="64"/>
                  </a:cubicBezTo>
                  <a:cubicBezTo>
                    <a:pt x="3790" y="46"/>
                    <a:pt x="3772" y="46"/>
                    <a:pt x="3754" y="46"/>
                  </a:cubicBezTo>
                  <a:cubicBezTo>
                    <a:pt x="3643" y="15"/>
                    <a:pt x="3529" y="0"/>
                    <a:pt x="3417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8070592" y="1877708"/>
              <a:ext cx="115921" cy="239298"/>
            </a:xfrm>
            <a:custGeom>
              <a:avLst/>
              <a:gdLst/>
              <a:ahLst/>
              <a:cxnLst/>
              <a:rect l="l" t="t" r="r" b="b"/>
              <a:pathLst>
                <a:path w="3327" h="6868" fill="none" extrusionOk="0">
                  <a:moveTo>
                    <a:pt x="0" y="6868"/>
                  </a:moveTo>
                  <a:cubicBezTo>
                    <a:pt x="1103" y="4573"/>
                    <a:pt x="2224" y="2278"/>
                    <a:pt x="3327" y="1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151776" y="1885165"/>
              <a:ext cx="4982" cy="45260"/>
            </a:xfrm>
            <a:custGeom>
              <a:avLst/>
              <a:gdLst/>
              <a:ahLst/>
              <a:cxnLst/>
              <a:rect l="l" t="t" r="r" b="b"/>
              <a:pathLst>
                <a:path w="143" h="1299" fill="none" extrusionOk="0">
                  <a:moveTo>
                    <a:pt x="1" y="0"/>
                  </a:moveTo>
                  <a:cubicBezTo>
                    <a:pt x="54" y="427"/>
                    <a:pt x="90" y="872"/>
                    <a:pt x="143" y="1299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7536236" y="2107464"/>
              <a:ext cx="719707" cy="193027"/>
            </a:xfrm>
            <a:custGeom>
              <a:avLst/>
              <a:gdLst/>
              <a:ahLst/>
              <a:cxnLst/>
              <a:rect l="l" t="t" r="r" b="b"/>
              <a:pathLst>
                <a:path w="20656" h="5540" extrusionOk="0">
                  <a:moveTo>
                    <a:pt x="10344" y="0"/>
                  </a:moveTo>
                  <a:cubicBezTo>
                    <a:pt x="10145" y="0"/>
                    <a:pt x="9947" y="2"/>
                    <a:pt x="9750" y="7"/>
                  </a:cubicBezTo>
                  <a:cubicBezTo>
                    <a:pt x="7651" y="60"/>
                    <a:pt x="5569" y="363"/>
                    <a:pt x="3523" y="665"/>
                  </a:cubicBezTo>
                  <a:cubicBezTo>
                    <a:pt x="2758" y="790"/>
                    <a:pt x="1976" y="914"/>
                    <a:pt x="1353" y="1288"/>
                  </a:cubicBezTo>
                  <a:cubicBezTo>
                    <a:pt x="410" y="1839"/>
                    <a:pt x="1" y="2960"/>
                    <a:pt x="446" y="3850"/>
                  </a:cubicBezTo>
                  <a:cubicBezTo>
                    <a:pt x="570" y="4116"/>
                    <a:pt x="801" y="4366"/>
                    <a:pt x="1139" y="4401"/>
                  </a:cubicBezTo>
                  <a:cubicBezTo>
                    <a:pt x="1155" y="4403"/>
                    <a:pt x="1170" y="4404"/>
                    <a:pt x="1185" y="4404"/>
                  </a:cubicBezTo>
                  <a:cubicBezTo>
                    <a:pt x="1507" y="4404"/>
                    <a:pt x="1805" y="4054"/>
                    <a:pt x="1584" y="3867"/>
                  </a:cubicBezTo>
                  <a:lnTo>
                    <a:pt x="1584" y="3867"/>
                  </a:lnTo>
                  <a:cubicBezTo>
                    <a:pt x="1964" y="4152"/>
                    <a:pt x="2284" y="4261"/>
                    <a:pt x="2574" y="4261"/>
                  </a:cubicBezTo>
                  <a:cubicBezTo>
                    <a:pt x="3478" y="4261"/>
                    <a:pt x="4085" y="3201"/>
                    <a:pt x="5285" y="3120"/>
                  </a:cubicBezTo>
                  <a:cubicBezTo>
                    <a:pt x="5332" y="3115"/>
                    <a:pt x="5380" y="3113"/>
                    <a:pt x="5428" y="3113"/>
                  </a:cubicBezTo>
                  <a:cubicBezTo>
                    <a:pt x="5559" y="3113"/>
                    <a:pt x="5693" y="3130"/>
                    <a:pt x="5836" y="3156"/>
                  </a:cubicBezTo>
                  <a:cubicBezTo>
                    <a:pt x="7491" y="3565"/>
                    <a:pt x="9127" y="3832"/>
                    <a:pt x="10817" y="4134"/>
                  </a:cubicBezTo>
                  <a:cubicBezTo>
                    <a:pt x="11938" y="4312"/>
                    <a:pt x="13059" y="4561"/>
                    <a:pt x="14162" y="4846"/>
                  </a:cubicBezTo>
                  <a:cubicBezTo>
                    <a:pt x="15051" y="5077"/>
                    <a:pt x="16030" y="5540"/>
                    <a:pt x="16955" y="5540"/>
                  </a:cubicBezTo>
                  <a:cubicBezTo>
                    <a:pt x="17951" y="5540"/>
                    <a:pt x="18627" y="5451"/>
                    <a:pt x="19303" y="4810"/>
                  </a:cubicBezTo>
                  <a:cubicBezTo>
                    <a:pt x="19624" y="4508"/>
                    <a:pt x="19926" y="4188"/>
                    <a:pt x="20211" y="3867"/>
                  </a:cubicBezTo>
                  <a:cubicBezTo>
                    <a:pt x="20371" y="3672"/>
                    <a:pt x="20531" y="3458"/>
                    <a:pt x="20549" y="3227"/>
                  </a:cubicBezTo>
                  <a:cubicBezTo>
                    <a:pt x="20655" y="1270"/>
                    <a:pt x="18200" y="754"/>
                    <a:pt x="16742" y="541"/>
                  </a:cubicBezTo>
                  <a:cubicBezTo>
                    <a:pt x="14678" y="248"/>
                    <a:pt x="12450" y="0"/>
                    <a:pt x="1034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Espace réservé du numéro de diapositive 2">
            <a:extLst>
              <a:ext uri="{FF2B5EF4-FFF2-40B4-BE49-F238E27FC236}">
                <a16:creationId xmlns:a16="http://schemas.microsoft.com/office/drawing/2014/main" id="{A2BDA733-7C79-CF43-809B-575C7555CD82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267888" y="-2638929"/>
            <a:ext cx="13116913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10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Analyse critique</a:t>
            </a:r>
          </a:p>
        </p:txBody>
      </p:sp>
    </p:spTree>
    <p:extLst>
      <p:ext uri="{BB962C8B-B14F-4D97-AF65-F5344CB8AC3E}">
        <p14:creationId xmlns:p14="http://schemas.microsoft.com/office/powerpoint/2010/main" val="1857290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FD6F1E-B136-2F42-A6AE-CD761B2CD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84681"/>
            <a:ext cx="8520600" cy="841800"/>
          </a:xfrm>
        </p:spPr>
        <p:txBody>
          <a:bodyPr/>
          <a:lstStyle/>
          <a:p>
            <a:r>
              <a:rPr lang="fr-FR" dirty="0"/>
              <a:t>Analyse critique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26CCE24-04BF-204A-9430-166E32D198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D9DE677-5C7E-FC49-B64E-824C70189BDA}"/>
              </a:ext>
            </a:extLst>
          </p:cNvPr>
          <p:cNvSpPr txBox="1"/>
          <p:nvPr/>
        </p:nvSpPr>
        <p:spPr>
          <a:xfrm>
            <a:off x="2880986" y="1716065"/>
            <a:ext cx="33820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Difficultés techniques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FB604A1-109E-1249-AD6A-5DC838F61781}"/>
              </a:ext>
            </a:extLst>
          </p:cNvPr>
          <p:cNvSpPr txBox="1"/>
          <p:nvPr/>
        </p:nvSpPr>
        <p:spPr>
          <a:xfrm>
            <a:off x="3093929" y="2317315"/>
            <a:ext cx="2129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Difficultés d’organisation</a:t>
            </a:r>
          </a:p>
        </p:txBody>
      </p:sp>
      <p:grpSp>
        <p:nvGrpSpPr>
          <p:cNvPr id="6" name="Google Shape;1207;p43">
            <a:extLst>
              <a:ext uri="{FF2B5EF4-FFF2-40B4-BE49-F238E27FC236}">
                <a16:creationId xmlns:a16="http://schemas.microsoft.com/office/drawing/2014/main" id="{92E6C8C0-D031-3B48-AA42-D6491A566885}"/>
              </a:ext>
            </a:extLst>
          </p:cNvPr>
          <p:cNvGrpSpPr/>
          <p:nvPr/>
        </p:nvGrpSpPr>
        <p:grpSpPr>
          <a:xfrm>
            <a:off x="6732013" y="1011545"/>
            <a:ext cx="2100287" cy="3651672"/>
            <a:chOff x="6967513" y="1039577"/>
            <a:chExt cx="2100287" cy="3651672"/>
          </a:xfrm>
        </p:grpSpPr>
        <p:sp>
          <p:nvSpPr>
            <p:cNvPr id="7" name="Google Shape;1208;p43">
              <a:extLst>
                <a:ext uri="{FF2B5EF4-FFF2-40B4-BE49-F238E27FC236}">
                  <a16:creationId xmlns:a16="http://schemas.microsoft.com/office/drawing/2014/main" id="{E24BEA8B-5B94-214F-80C9-0F5532019EDB}"/>
                </a:ext>
              </a:extLst>
            </p:cNvPr>
            <p:cNvSpPr/>
            <p:nvPr/>
          </p:nvSpPr>
          <p:spPr>
            <a:xfrm flipH="1">
              <a:off x="7312052" y="1866275"/>
              <a:ext cx="135957" cy="95651"/>
            </a:xfrm>
            <a:custGeom>
              <a:avLst/>
              <a:gdLst/>
              <a:ahLst/>
              <a:cxnLst/>
              <a:rect l="l" t="t" r="r" b="b"/>
              <a:pathLst>
                <a:path w="4023" h="2483" extrusionOk="0">
                  <a:moveTo>
                    <a:pt x="3563" y="1"/>
                  </a:moveTo>
                  <a:cubicBezTo>
                    <a:pt x="3466" y="1"/>
                    <a:pt x="3377" y="30"/>
                    <a:pt x="3272" y="51"/>
                  </a:cubicBezTo>
                  <a:cubicBezTo>
                    <a:pt x="2317" y="310"/>
                    <a:pt x="1361" y="761"/>
                    <a:pt x="611" y="1388"/>
                  </a:cubicBezTo>
                  <a:cubicBezTo>
                    <a:pt x="1" y="1885"/>
                    <a:pt x="299" y="2483"/>
                    <a:pt x="824" y="2483"/>
                  </a:cubicBezTo>
                  <a:cubicBezTo>
                    <a:pt x="992" y="2483"/>
                    <a:pt x="1183" y="2421"/>
                    <a:pt x="1375" y="2276"/>
                  </a:cubicBezTo>
                  <a:cubicBezTo>
                    <a:pt x="1593" y="2098"/>
                    <a:pt x="1771" y="1866"/>
                    <a:pt x="1975" y="1675"/>
                  </a:cubicBezTo>
                  <a:cubicBezTo>
                    <a:pt x="2344" y="1279"/>
                    <a:pt x="2835" y="993"/>
                    <a:pt x="3354" y="842"/>
                  </a:cubicBezTo>
                  <a:cubicBezTo>
                    <a:pt x="3504" y="788"/>
                    <a:pt x="3654" y="761"/>
                    <a:pt x="3791" y="665"/>
                  </a:cubicBezTo>
                  <a:cubicBezTo>
                    <a:pt x="3927" y="583"/>
                    <a:pt x="4023" y="419"/>
                    <a:pt x="3968" y="256"/>
                  </a:cubicBezTo>
                  <a:cubicBezTo>
                    <a:pt x="3927" y="105"/>
                    <a:pt x="3791" y="23"/>
                    <a:pt x="3654" y="10"/>
                  </a:cubicBezTo>
                  <a:cubicBezTo>
                    <a:pt x="3623" y="3"/>
                    <a:pt x="3592" y="1"/>
                    <a:pt x="356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09;p43">
              <a:extLst>
                <a:ext uri="{FF2B5EF4-FFF2-40B4-BE49-F238E27FC236}">
                  <a16:creationId xmlns:a16="http://schemas.microsoft.com/office/drawing/2014/main" id="{8BD71B56-863C-A547-9D57-ACB8AB37F4D7}"/>
                </a:ext>
              </a:extLst>
            </p:cNvPr>
            <p:cNvSpPr/>
            <p:nvPr/>
          </p:nvSpPr>
          <p:spPr>
            <a:xfrm flipH="1">
              <a:off x="7290828" y="1894397"/>
              <a:ext cx="135890" cy="95459"/>
            </a:xfrm>
            <a:custGeom>
              <a:avLst/>
              <a:gdLst/>
              <a:ahLst/>
              <a:cxnLst/>
              <a:rect l="l" t="t" r="r" b="b"/>
              <a:pathLst>
                <a:path w="4021" h="2478" extrusionOk="0">
                  <a:moveTo>
                    <a:pt x="3610" y="1"/>
                  </a:moveTo>
                  <a:cubicBezTo>
                    <a:pt x="3495" y="1"/>
                    <a:pt x="3388" y="34"/>
                    <a:pt x="3270" y="58"/>
                  </a:cubicBezTo>
                  <a:cubicBezTo>
                    <a:pt x="2315" y="317"/>
                    <a:pt x="1359" y="754"/>
                    <a:pt x="608" y="1382"/>
                  </a:cubicBezTo>
                  <a:cubicBezTo>
                    <a:pt x="0" y="1887"/>
                    <a:pt x="295" y="2478"/>
                    <a:pt x="817" y="2478"/>
                  </a:cubicBezTo>
                  <a:cubicBezTo>
                    <a:pt x="986" y="2478"/>
                    <a:pt x="1179" y="2416"/>
                    <a:pt x="1373" y="2269"/>
                  </a:cubicBezTo>
                  <a:cubicBezTo>
                    <a:pt x="1591" y="2105"/>
                    <a:pt x="1769" y="1873"/>
                    <a:pt x="1973" y="1682"/>
                  </a:cubicBezTo>
                  <a:cubicBezTo>
                    <a:pt x="2342" y="1286"/>
                    <a:pt x="2847" y="1000"/>
                    <a:pt x="3352" y="849"/>
                  </a:cubicBezTo>
                  <a:cubicBezTo>
                    <a:pt x="3502" y="795"/>
                    <a:pt x="3666" y="754"/>
                    <a:pt x="3802" y="672"/>
                  </a:cubicBezTo>
                  <a:cubicBezTo>
                    <a:pt x="3939" y="590"/>
                    <a:pt x="4021" y="413"/>
                    <a:pt x="3966" y="263"/>
                  </a:cubicBezTo>
                  <a:cubicBezTo>
                    <a:pt x="3911" y="112"/>
                    <a:pt x="3775" y="31"/>
                    <a:pt x="3666" y="3"/>
                  </a:cubicBezTo>
                  <a:cubicBezTo>
                    <a:pt x="3647" y="1"/>
                    <a:pt x="3629" y="1"/>
                    <a:pt x="361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10;p43">
              <a:extLst>
                <a:ext uri="{FF2B5EF4-FFF2-40B4-BE49-F238E27FC236}">
                  <a16:creationId xmlns:a16="http://schemas.microsoft.com/office/drawing/2014/main" id="{B5A9455D-10E9-E542-BDBB-BD15DFEEE5D7}"/>
                </a:ext>
              </a:extLst>
            </p:cNvPr>
            <p:cNvSpPr/>
            <p:nvPr/>
          </p:nvSpPr>
          <p:spPr>
            <a:xfrm flipH="1">
              <a:off x="7291301" y="1930648"/>
              <a:ext cx="135991" cy="95497"/>
            </a:xfrm>
            <a:custGeom>
              <a:avLst/>
              <a:gdLst/>
              <a:ahLst/>
              <a:cxnLst/>
              <a:rect l="l" t="t" r="r" b="b"/>
              <a:pathLst>
                <a:path w="4024" h="2479" extrusionOk="0">
                  <a:moveTo>
                    <a:pt x="3585" y="0"/>
                  </a:moveTo>
                  <a:cubicBezTo>
                    <a:pt x="3479" y="0"/>
                    <a:pt x="3386" y="25"/>
                    <a:pt x="3273" y="59"/>
                  </a:cubicBezTo>
                  <a:cubicBezTo>
                    <a:pt x="2304" y="304"/>
                    <a:pt x="1362" y="755"/>
                    <a:pt x="598" y="1383"/>
                  </a:cubicBezTo>
                  <a:cubicBezTo>
                    <a:pt x="0" y="1888"/>
                    <a:pt x="298" y="2479"/>
                    <a:pt x="820" y="2479"/>
                  </a:cubicBezTo>
                  <a:cubicBezTo>
                    <a:pt x="990" y="2479"/>
                    <a:pt x="1182" y="2417"/>
                    <a:pt x="1376" y="2270"/>
                  </a:cubicBezTo>
                  <a:cubicBezTo>
                    <a:pt x="1595" y="2106"/>
                    <a:pt x="1772" y="1860"/>
                    <a:pt x="1963" y="1669"/>
                  </a:cubicBezTo>
                  <a:cubicBezTo>
                    <a:pt x="2345" y="1287"/>
                    <a:pt x="2837" y="987"/>
                    <a:pt x="3355" y="837"/>
                  </a:cubicBezTo>
                  <a:cubicBezTo>
                    <a:pt x="3505" y="796"/>
                    <a:pt x="3655" y="755"/>
                    <a:pt x="3792" y="673"/>
                  </a:cubicBezTo>
                  <a:cubicBezTo>
                    <a:pt x="3928" y="591"/>
                    <a:pt x="4024" y="413"/>
                    <a:pt x="3969" y="263"/>
                  </a:cubicBezTo>
                  <a:cubicBezTo>
                    <a:pt x="3915" y="113"/>
                    <a:pt x="3778" y="18"/>
                    <a:pt x="3655" y="4"/>
                  </a:cubicBezTo>
                  <a:cubicBezTo>
                    <a:pt x="3631" y="2"/>
                    <a:pt x="3608" y="0"/>
                    <a:pt x="3585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1;p43">
              <a:extLst>
                <a:ext uri="{FF2B5EF4-FFF2-40B4-BE49-F238E27FC236}">
                  <a16:creationId xmlns:a16="http://schemas.microsoft.com/office/drawing/2014/main" id="{52E1D2C3-F210-9446-9E03-B598DD3A5EAD}"/>
                </a:ext>
              </a:extLst>
            </p:cNvPr>
            <p:cNvSpPr/>
            <p:nvPr/>
          </p:nvSpPr>
          <p:spPr>
            <a:xfrm flipH="1">
              <a:off x="7306981" y="1969481"/>
              <a:ext cx="110003" cy="77546"/>
            </a:xfrm>
            <a:custGeom>
              <a:avLst/>
              <a:gdLst/>
              <a:ahLst/>
              <a:cxnLst/>
              <a:rect l="l" t="t" r="r" b="b"/>
              <a:pathLst>
                <a:path w="3255" h="2013" extrusionOk="0">
                  <a:moveTo>
                    <a:pt x="2894" y="1"/>
                  </a:moveTo>
                  <a:cubicBezTo>
                    <a:pt x="2814" y="1"/>
                    <a:pt x="2734" y="13"/>
                    <a:pt x="2654" y="33"/>
                  </a:cubicBezTo>
                  <a:cubicBezTo>
                    <a:pt x="1876" y="238"/>
                    <a:pt x="1098" y="607"/>
                    <a:pt x="498" y="1125"/>
                  </a:cubicBezTo>
                  <a:cubicBezTo>
                    <a:pt x="0" y="1529"/>
                    <a:pt x="250" y="2012"/>
                    <a:pt x="674" y="2012"/>
                  </a:cubicBezTo>
                  <a:cubicBezTo>
                    <a:pt x="809" y="2012"/>
                    <a:pt x="961" y="1964"/>
                    <a:pt x="1112" y="1849"/>
                  </a:cubicBezTo>
                  <a:cubicBezTo>
                    <a:pt x="1290" y="1712"/>
                    <a:pt x="1440" y="1521"/>
                    <a:pt x="1590" y="1344"/>
                  </a:cubicBezTo>
                  <a:cubicBezTo>
                    <a:pt x="1904" y="1030"/>
                    <a:pt x="2300" y="784"/>
                    <a:pt x="2723" y="661"/>
                  </a:cubicBezTo>
                  <a:cubicBezTo>
                    <a:pt x="2845" y="634"/>
                    <a:pt x="2982" y="607"/>
                    <a:pt x="3077" y="538"/>
                  </a:cubicBezTo>
                  <a:cubicBezTo>
                    <a:pt x="3187" y="443"/>
                    <a:pt x="3255" y="306"/>
                    <a:pt x="3214" y="197"/>
                  </a:cubicBezTo>
                  <a:cubicBezTo>
                    <a:pt x="3200" y="88"/>
                    <a:pt x="3077" y="20"/>
                    <a:pt x="2982" y="6"/>
                  </a:cubicBezTo>
                  <a:cubicBezTo>
                    <a:pt x="2953" y="2"/>
                    <a:pt x="2923" y="1"/>
                    <a:pt x="2894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12;p43">
              <a:extLst>
                <a:ext uri="{FF2B5EF4-FFF2-40B4-BE49-F238E27FC236}">
                  <a16:creationId xmlns:a16="http://schemas.microsoft.com/office/drawing/2014/main" id="{CA54F85B-56F9-2545-9383-9B8E38398561}"/>
                </a:ext>
              </a:extLst>
            </p:cNvPr>
            <p:cNvSpPr/>
            <p:nvPr/>
          </p:nvSpPr>
          <p:spPr>
            <a:xfrm flipH="1">
              <a:off x="7358183" y="1910269"/>
              <a:ext cx="114396" cy="168459"/>
            </a:xfrm>
            <a:custGeom>
              <a:avLst/>
              <a:gdLst/>
              <a:ahLst/>
              <a:cxnLst/>
              <a:rect l="l" t="t" r="r" b="b"/>
              <a:pathLst>
                <a:path w="3385" h="4373" extrusionOk="0">
                  <a:moveTo>
                    <a:pt x="2061" y="1"/>
                  </a:moveTo>
                  <a:lnTo>
                    <a:pt x="1242" y="315"/>
                  </a:lnTo>
                  <a:cubicBezTo>
                    <a:pt x="833" y="779"/>
                    <a:pt x="655" y="1065"/>
                    <a:pt x="382" y="1625"/>
                  </a:cubicBezTo>
                  <a:cubicBezTo>
                    <a:pt x="123" y="2171"/>
                    <a:pt x="0" y="2840"/>
                    <a:pt x="218" y="3399"/>
                  </a:cubicBezTo>
                  <a:cubicBezTo>
                    <a:pt x="412" y="3953"/>
                    <a:pt x="945" y="4373"/>
                    <a:pt x="1520" y="4373"/>
                  </a:cubicBezTo>
                  <a:cubicBezTo>
                    <a:pt x="1555" y="4373"/>
                    <a:pt x="1589" y="4371"/>
                    <a:pt x="1624" y="4368"/>
                  </a:cubicBezTo>
                  <a:cubicBezTo>
                    <a:pt x="1979" y="4341"/>
                    <a:pt x="2307" y="4136"/>
                    <a:pt x="2580" y="3877"/>
                  </a:cubicBezTo>
                  <a:cubicBezTo>
                    <a:pt x="3112" y="3345"/>
                    <a:pt x="3385" y="2567"/>
                    <a:pt x="3276" y="1816"/>
                  </a:cubicBezTo>
                  <a:cubicBezTo>
                    <a:pt x="3180" y="1065"/>
                    <a:pt x="2716" y="383"/>
                    <a:pt x="2061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3;p43">
              <a:extLst>
                <a:ext uri="{FF2B5EF4-FFF2-40B4-BE49-F238E27FC236}">
                  <a16:creationId xmlns:a16="http://schemas.microsoft.com/office/drawing/2014/main" id="{0378EAC9-0F1F-7746-A220-25024D3E0858}"/>
                </a:ext>
              </a:extLst>
            </p:cNvPr>
            <p:cNvSpPr/>
            <p:nvPr/>
          </p:nvSpPr>
          <p:spPr>
            <a:xfrm flipH="1">
              <a:off x="7405258" y="1813150"/>
              <a:ext cx="817366" cy="623833"/>
            </a:xfrm>
            <a:custGeom>
              <a:avLst/>
              <a:gdLst/>
              <a:ahLst/>
              <a:cxnLst/>
              <a:rect l="l" t="t" r="r" b="b"/>
              <a:pathLst>
                <a:path w="24186" h="16194" extrusionOk="0">
                  <a:moveTo>
                    <a:pt x="2611" y="0"/>
                  </a:moveTo>
                  <a:cubicBezTo>
                    <a:pt x="1445" y="0"/>
                    <a:pt x="232" y="444"/>
                    <a:pt x="137" y="1471"/>
                  </a:cubicBezTo>
                  <a:cubicBezTo>
                    <a:pt x="0" y="2863"/>
                    <a:pt x="505" y="4282"/>
                    <a:pt x="1297" y="5388"/>
                  </a:cubicBezTo>
                  <a:cubicBezTo>
                    <a:pt x="2075" y="6507"/>
                    <a:pt x="3098" y="7408"/>
                    <a:pt x="4122" y="8281"/>
                  </a:cubicBezTo>
                  <a:cubicBezTo>
                    <a:pt x="6784" y="10561"/>
                    <a:pt x="9445" y="12854"/>
                    <a:pt x="12107" y="15147"/>
                  </a:cubicBezTo>
                  <a:cubicBezTo>
                    <a:pt x="12584" y="15556"/>
                    <a:pt x="13089" y="15993"/>
                    <a:pt x="13676" y="16130"/>
                  </a:cubicBezTo>
                  <a:cubicBezTo>
                    <a:pt x="13850" y="16174"/>
                    <a:pt x="14025" y="16194"/>
                    <a:pt x="14199" y="16194"/>
                  </a:cubicBezTo>
                  <a:cubicBezTo>
                    <a:pt x="14940" y="16194"/>
                    <a:pt x="15675" y="15834"/>
                    <a:pt x="16338" y="15447"/>
                  </a:cubicBezTo>
                  <a:cubicBezTo>
                    <a:pt x="18890" y="13959"/>
                    <a:pt x="21169" y="11967"/>
                    <a:pt x="23053" y="9605"/>
                  </a:cubicBezTo>
                  <a:cubicBezTo>
                    <a:pt x="23626" y="8882"/>
                    <a:pt x="24186" y="8009"/>
                    <a:pt x="24077" y="7067"/>
                  </a:cubicBezTo>
                  <a:cubicBezTo>
                    <a:pt x="23954" y="6207"/>
                    <a:pt x="23258" y="5565"/>
                    <a:pt x="22480" y="5361"/>
                  </a:cubicBezTo>
                  <a:cubicBezTo>
                    <a:pt x="22231" y="5294"/>
                    <a:pt x="21977" y="5265"/>
                    <a:pt x="21721" y="5265"/>
                  </a:cubicBezTo>
                  <a:cubicBezTo>
                    <a:pt x="21190" y="5265"/>
                    <a:pt x="20652" y="5390"/>
                    <a:pt x="20146" y="5565"/>
                  </a:cubicBezTo>
                  <a:cubicBezTo>
                    <a:pt x="18085" y="6275"/>
                    <a:pt x="16310" y="7763"/>
                    <a:pt x="14591" y="9196"/>
                  </a:cubicBezTo>
                  <a:cubicBezTo>
                    <a:pt x="12148" y="7271"/>
                    <a:pt x="9418" y="5142"/>
                    <a:pt x="7234" y="2863"/>
                  </a:cubicBezTo>
                  <a:cubicBezTo>
                    <a:pt x="6265" y="1839"/>
                    <a:pt x="5282" y="734"/>
                    <a:pt x="4013" y="242"/>
                  </a:cubicBezTo>
                  <a:cubicBezTo>
                    <a:pt x="3619" y="85"/>
                    <a:pt x="3119" y="0"/>
                    <a:pt x="2611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4;p43">
              <a:extLst>
                <a:ext uri="{FF2B5EF4-FFF2-40B4-BE49-F238E27FC236}">
                  <a16:creationId xmlns:a16="http://schemas.microsoft.com/office/drawing/2014/main" id="{D93EE55F-8FC4-E448-83DE-6E641E98A76C}"/>
                </a:ext>
              </a:extLst>
            </p:cNvPr>
            <p:cNvSpPr/>
            <p:nvPr/>
          </p:nvSpPr>
          <p:spPr>
            <a:xfrm flipH="1">
              <a:off x="7387687" y="1986007"/>
              <a:ext cx="112571" cy="124119"/>
            </a:xfrm>
            <a:custGeom>
              <a:avLst/>
              <a:gdLst/>
              <a:ahLst/>
              <a:cxnLst/>
              <a:rect l="l" t="t" r="r" b="b"/>
              <a:pathLst>
                <a:path w="3331" h="3222" extrusionOk="0">
                  <a:moveTo>
                    <a:pt x="1010" y="0"/>
                  </a:moveTo>
                  <a:cubicBezTo>
                    <a:pt x="560" y="423"/>
                    <a:pt x="232" y="874"/>
                    <a:pt x="0" y="1433"/>
                  </a:cubicBezTo>
                  <a:lnTo>
                    <a:pt x="2238" y="3221"/>
                  </a:lnTo>
                  <a:cubicBezTo>
                    <a:pt x="2375" y="3003"/>
                    <a:pt x="2607" y="2880"/>
                    <a:pt x="2812" y="2744"/>
                  </a:cubicBezTo>
                  <a:cubicBezTo>
                    <a:pt x="3016" y="2607"/>
                    <a:pt x="3248" y="2430"/>
                    <a:pt x="3289" y="2170"/>
                  </a:cubicBezTo>
                  <a:cubicBezTo>
                    <a:pt x="3330" y="2020"/>
                    <a:pt x="3289" y="1856"/>
                    <a:pt x="3248" y="1706"/>
                  </a:cubicBezTo>
                  <a:cubicBezTo>
                    <a:pt x="2921" y="764"/>
                    <a:pt x="1993" y="68"/>
                    <a:pt x="1010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15;p43">
              <a:extLst>
                <a:ext uri="{FF2B5EF4-FFF2-40B4-BE49-F238E27FC236}">
                  <a16:creationId xmlns:a16="http://schemas.microsoft.com/office/drawing/2014/main" id="{009F1E52-DE11-3A4E-BC6B-C2CC53F9CE38}"/>
                </a:ext>
              </a:extLst>
            </p:cNvPr>
            <p:cNvSpPr/>
            <p:nvPr/>
          </p:nvSpPr>
          <p:spPr>
            <a:xfrm flipH="1">
              <a:off x="7729704" y="2165452"/>
              <a:ext cx="35350" cy="132826"/>
            </a:xfrm>
            <a:custGeom>
              <a:avLst/>
              <a:gdLst/>
              <a:ahLst/>
              <a:cxnLst/>
              <a:rect l="l" t="t" r="r" b="b"/>
              <a:pathLst>
                <a:path w="1046" h="3448" extrusionOk="0">
                  <a:moveTo>
                    <a:pt x="899" y="0"/>
                  </a:moveTo>
                  <a:cubicBezTo>
                    <a:pt x="869" y="0"/>
                    <a:pt x="840" y="15"/>
                    <a:pt x="820" y="51"/>
                  </a:cubicBezTo>
                  <a:cubicBezTo>
                    <a:pt x="205" y="1020"/>
                    <a:pt x="1" y="2248"/>
                    <a:pt x="287" y="3368"/>
                  </a:cubicBezTo>
                  <a:cubicBezTo>
                    <a:pt x="304" y="3424"/>
                    <a:pt x="349" y="3448"/>
                    <a:pt x="393" y="3448"/>
                  </a:cubicBezTo>
                  <a:cubicBezTo>
                    <a:pt x="455" y="3448"/>
                    <a:pt x="516" y="3399"/>
                    <a:pt x="492" y="3327"/>
                  </a:cubicBezTo>
                  <a:cubicBezTo>
                    <a:pt x="219" y="2248"/>
                    <a:pt x="397" y="1102"/>
                    <a:pt x="997" y="174"/>
                  </a:cubicBezTo>
                  <a:cubicBezTo>
                    <a:pt x="1045" y="87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16;p43">
              <a:extLst>
                <a:ext uri="{FF2B5EF4-FFF2-40B4-BE49-F238E27FC236}">
                  <a16:creationId xmlns:a16="http://schemas.microsoft.com/office/drawing/2014/main" id="{E229843F-981D-D340-995B-2398F2160154}"/>
                </a:ext>
              </a:extLst>
            </p:cNvPr>
            <p:cNvSpPr/>
            <p:nvPr/>
          </p:nvSpPr>
          <p:spPr>
            <a:xfrm flipH="1">
              <a:off x="7737138" y="2218538"/>
              <a:ext cx="12234" cy="52891"/>
            </a:xfrm>
            <a:custGeom>
              <a:avLst/>
              <a:gdLst/>
              <a:ahLst/>
              <a:cxnLst/>
              <a:rect l="l" t="t" r="r" b="b"/>
              <a:pathLst>
                <a:path w="362" h="1373" extrusionOk="0">
                  <a:moveTo>
                    <a:pt x="243" y="1"/>
                  </a:moveTo>
                  <a:cubicBezTo>
                    <a:pt x="202" y="1"/>
                    <a:pt x="159" y="25"/>
                    <a:pt x="137" y="79"/>
                  </a:cubicBezTo>
                  <a:cubicBezTo>
                    <a:pt x="1" y="488"/>
                    <a:pt x="1" y="911"/>
                    <a:pt x="137" y="1321"/>
                  </a:cubicBezTo>
                  <a:cubicBezTo>
                    <a:pt x="147" y="1350"/>
                    <a:pt x="185" y="1373"/>
                    <a:pt x="226" y="1373"/>
                  </a:cubicBezTo>
                  <a:cubicBezTo>
                    <a:pt x="242" y="1373"/>
                    <a:pt x="258" y="1369"/>
                    <a:pt x="274" y="1362"/>
                  </a:cubicBezTo>
                  <a:cubicBezTo>
                    <a:pt x="328" y="1334"/>
                    <a:pt x="342" y="1280"/>
                    <a:pt x="328" y="1239"/>
                  </a:cubicBezTo>
                  <a:cubicBezTo>
                    <a:pt x="205" y="870"/>
                    <a:pt x="205" y="502"/>
                    <a:pt x="328" y="147"/>
                  </a:cubicBezTo>
                  <a:cubicBezTo>
                    <a:pt x="361" y="56"/>
                    <a:pt x="305" y="1"/>
                    <a:pt x="243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17;p43">
              <a:extLst>
                <a:ext uri="{FF2B5EF4-FFF2-40B4-BE49-F238E27FC236}">
                  <a16:creationId xmlns:a16="http://schemas.microsoft.com/office/drawing/2014/main" id="{F2A29125-5B07-6B48-AF9D-52F3D1EE12D1}"/>
                </a:ext>
              </a:extLst>
            </p:cNvPr>
            <p:cNvSpPr/>
            <p:nvPr/>
          </p:nvSpPr>
          <p:spPr>
            <a:xfrm flipH="1">
              <a:off x="7408167" y="2010740"/>
              <a:ext cx="83643" cy="75273"/>
            </a:xfrm>
            <a:custGeom>
              <a:avLst/>
              <a:gdLst/>
              <a:ahLst/>
              <a:cxnLst/>
              <a:rect l="l" t="t" r="r" b="b"/>
              <a:pathLst>
                <a:path w="2475" h="1954" extrusionOk="0">
                  <a:moveTo>
                    <a:pt x="451" y="0"/>
                  </a:moveTo>
                  <a:cubicBezTo>
                    <a:pt x="344" y="0"/>
                    <a:pt x="237" y="9"/>
                    <a:pt x="132" y="27"/>
                  </a:cubicBezTo>
                  <a:cubicBezTo>
                    <a:pt x="0" y="40"/>
                    <a:pt x="21" y="232"/>
                    <a:pt x="147" y="232"/>
                  </a:cubicBezTo>
                  <a:cubicBezTo>
                    <a:pt x="151" y="232"/>
                    <a:pt x="155" y="232"/>
                    <a:pt x="160" y="232"/>
                  </a:cubicBezTo>
                  <a:cubicBezTo>
                    <a:pt x="242" y="221"/>
                    <a:pt x="324" y="215"/>
                    <a:pt x="406" y="215"/>
                  </a:cubicBezTo>
                  <a:cubicBezTo>
                    <a:pt x="840" y="215"/>
                    <a:pt x="1260" y="365"/>
                    <a:pt x="1593" y="641"/>
                  </a:cubicBezTo>
                  <a:cubicBezTo>
                    <a:pt x="1975" y="941"/>
                    <a:pt x="2193" y="1392"/>
                    <a:pt x="2261" y="1869"/>
                  </a:cubicBezTo>
                  <a:cubicBezTo>
                    <a:pt x="2267" y="1928"/>
                    <a:pt x="2308" y="1954"/>
                    <a:pt x="2351" y="1954"/>
                  </a:cubicBezTo>
                  <a:cubicBezTo>
                    <a:pt x="2410" y="1954"/>
                    <a:pt x="2474" y="1907"/>
                    <a:pt x="2466" y="1829"/>
                  </a:cubicBezTo>
                  <a:cubicBezTo>
                    <a:pt x="2398" y="1296"/>
                    <a:pt x="2125" y="805"/>
                    <a:pt x="1716" y="464"/>
                  </a:cubicBezTo>
                  <a:cubicBezTo>
                    <a:pt x="1372" y="164"/>
                    <a:pt x="911" y="0"/>
                    <a:pt x="451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18;p43">
              <a:extLst>
                <a:ext uri="{FF2B5EF4-FFF2-40B4-BE49-F238E27FC236}">
                  <a16:creationId xmlns:a16="http://schemas.microsoft.com/office/drawing/2014/main" id="{B7F35302-43A0-F347-92A5-738F9C8AE9C4}"/>
                </a:ext>
              </a:extLst>
            </p:cNvPr>
            <p:cNvSpPr/>
            <p:nvPr/>
          </p:nvSpPr>
          <p:spPr>
            <a:xfrm flipH="1">
              <a:off x="7789354" y="2841992"/>
              <a:ext cx="480067" cy="1548489"/>
            </a:xfrm>
            <a:custGeom>
              <a:avLst/>
              <a:gdLst/>
              <a:ahLst/>
              <a:cxnLst/>
              <a:rect l="l" t="t" r="r" b="b"/>
              <a:pathLst>
                <a:path w="12462" h="40197" extrusionOk="0">
                  <a:moveTo>
                    <a:pt x="7521" y="0"/>
                  </a:moveTo>
                  <a:cubicBezTo>
                    <a:pt x="0" y="901"/>
                    <a:pt x="110" y="5596"/>
                    <a:pt x="110" y="5596"/>
                  </a:cubicBezTo>
                  <a:lnTo>
                    <a:pt x="4313" y="23708"/>
                  </a:lnTo>
                  <a:lnTo>
                    <a:pt x="7767" y="40196"/>
                  </a:lnTo>
                  <a:lnTo>
                    <a:pt x="11738" y="40196"/>
                  </a:lnTo>
                  <a:cubicBezTo>
                    <a:pt x="12093" y="34054"/>
                    <a:pt x="12462" y="26725"/>
                    <a:pt x="12298" y="23558"/>
                  </a:cubicBezTo>
                  <a:cubicBezTo>
                    <a:pt x="11684" y="10196"/>
                    <a:pt x="7521" y="0"/>
                    <a:pt x="752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19;p43">
              <a:extLst>
                <a:ext uri="{FF2B5EF4-FFF2-40B4-BE49-F238E27FC236}">
                  <a16:creationId xmlns:a16="http://schemas.microsoft.com/office/drawing/2014/main" id="{F13C4A51-1B7C-284E-BDCC-D9D0FF48109B}"/>
                </a:ext>
              </a:extLst>
            </p:cNvPr>
            <p:cNvSpPr/>
            <p:nvPr/>
          </p:nvSpPr>
          <p:spPr>
            <a:xfrm flipH="1">
              <a:off x="7817202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260" y="1979"/>
                  </a:lnTo>
                  <a:lnTo>
                    <a:pt x="3835" y="1979"/>
                  </a:lnTo>
                  <a:cubicBezTo>
                    <a:pt x="3890" y="1310"/>
                    <a:pt x="3931" y="642"/>
                    <a:pt x="3958" y="0"/>
                  </a:cubicBezTo>
                  <a:close/>
                </a:path>
              </a:pathLst>
            </a:custGeom>
            <a:solidFill>
              <a:srgbClr val="C96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20;p43">
              <a:extLst>
                <a:ext uri="{FF2B5EF4-FFF2-40B4-BE49-F238E27FC236}">
                  <a16:creationId xmlns:a16="http://schemas.microsoft.com/office/drawing/2014/main" id="{64BEBCF4-0A97-BE45-9355-54C4163608B9}"/>
                </a:ext>
              </a:extLst>
            </p:cNvPr>
            <p:cNvSpPr/>
            <p:nvPr/>
          </p:nvSpPr>
          <p:spPr>
            <a:xfrm flipH="1">
              <a:off x="7832456" y="4466699"/>
              <a:ext cx="116222" cy="59440"/>
            </a:xfrm>
            <a:custGeom>
              <a:avLst/>
              <a:gdLst/>
              <a:ahLst/>
              <a:cxnLst/>
              <a:rect l="l" t="t" r="r" b="b"/>
              <a:pathLst>
                <a:path w="3017" h="1543" extrusionOk="0">
                  <a:moveTo>
                    <a:pt x="0" y="0"/>
                  </a:moveTo>
                  <a:cubicBezTo>
                    <a:pt x="0" y="519"/>
                    <a:pt x="0" y="1051"/>
                    <a:pt x="14" y="1542"/>
                  </a:cubicBezTo>
                  <a:lnTo>
                    <a:pt x="2866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21;p43">
              <a:extLst>
                <a:ext uri="{FF2B5EF4-FFF2-40B4-BE49-F238E27FC236}">
                  <a16:creationId xmlns:a16="http://schemas.microsoft.com/office/drawing/2014/main" id="{319EA086-681C-1C4F-9A63-FED9B965C2F6}"/>
                </a:ext>
              </a:extLst>
            </p:cNvPr>
            <p:cNvSpPr/>
            <p:nvPr/>
          </p:nvSpPr>
          <p:spPr>
            <a:xfrm flipH="1">
              <a:off x="7564841" y="4514006"/>
              <a:ext cx="420666" cy="145692"/>
            </a:xfrm>
            <a:custGeom>
              <a:avLst/>
              <a:gdLst/>
              <a:ahLst/>
              <a:cxnLst/>
              <a:rect l="l" t="t" r="r" b="b"/>
              <a:pathLst>
                <a:path w="10920" h="3782" extrusionOk="0">
                  <a:moveTo>
                    <a:pt x="4095" y="1"/>
                  </a:moveTo>
                  <a:lnTo>
                    <a:pt x="765" y="96"/>
                  </a:lnTo>
                  <a:cubicBezTo>
                    <a:pt x="383" y="1270"/>
                    <a:pt x="124" y="2526"/>
                    <a:pt x="1" y="3781"/>
                  </a:cubicBezTo>
                  <a:lnTo>
                    <a:pt x="10920" y="3781"/>
                  </a:lnTo>
                  <a:cubicBezTo>
                    <a:pt x="10592" y="2362"/>
                    <a:pt x="5010" y="1051"/>
                    <a:pt x="4095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22;p43">
              <a:extLst>
                <a:ext uri="{FF2B5EF4-FFF2-40B4-BE49-F238E27FC236}">
                  <a16:creationId xmlns:a16="http://schemas.microsoft.com/office/drawing/2014/main" id="{0B98E752-C2EB-0141-96E1-EC291F539077}"/>
                </a:ext>
              </a:extLst>
            </p:cNvPr>
            <p:cNvSpPr/>
            <p:nvPr/>
          </p:nvSpPr>
          <p:spPr>
            <a:xfrm flipH="1">
              <a:off x="7559563" y="4659122"/>
              <a:ext cx="426983" cy="32128"/>
            </a:xfrm>
            <a:custGeom>
              <a:avLst/>
              <a:gdLst/>
              <a:ahLst/>
              <a:cxnLst/>
              <a:rect l="l" t="t" r="r" b="b"/>
              <a:pathLst>
                <a:path w="11084" h="834" extrusionOk="0">
                  <a:moveTo>
                    <a:pt x="28" y="1"/>
                  </a:moveTo>
                  <a:cubicBezTo>
                    <a:pt x="14" y="151"/>
                    <a:pt x="14" y="301"/>
                    <a:pt x="0" y="465"/>
                  </a:cubicBezTo>
                  <a:cubicBezTo>
                    <a:pt x="0" y="669"/>
                    <a:pt x="137" y="833"/>
                    <a:pt x="314" y="833"/>
                  </a:cubicBezTo>
                  <a:lnTo>
                    <a:pt x="10742" y="833"/>
                  </a:lnTo>
                  <a:cubicBezTo>
                    <a:pt x="10947" y="833"/>
                    <a:pt x="11083" y="642"/>
                    <a:pt x="11056" y="424"/>
                  </a:cubicBezTo>
                  <a:cubicBezTo>
                    <a:pt x="11029" y="287"/>
                    <a:pt x="11001" y="151"/>
                    <a:pt x="10960" y="14"/>
                  </a:cubicBezTo>
                  <a:lnTo>
                    <a:pt x="10960" y="1"/>
                  </a:ln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23;p43">
              <a:extLst>
                <a:ext uri="{FF2B5EF4-FFF2-40B4-BE49-F238E27FC236}">
                  <a16:creationId xmlns:a16="http://schemas.microsoft.com/office/drawing/2014/main" id="{CEF5E0B6-7638-1D4C-A206-7C9557D16F41}"/>
                </a:ext>
              </a:extLst>
            </p:cNvPr>
            <p:cNvSpPr/>
            <p:nvPr/>
          </p:nvSpPr>
          <p:spPr>
            <a:xfrm flipH="1">
              <a:off x="8043299" y="2877741"/>
              <a:ext cx="594710" cy="1512201"/>
            </a:xfrm>
            <a:custGeom>
              <a:avLst/>
              <a:gdLst/>
              <a:ahLst/>
              <a:cxnLst/>
              <a:rect l="l" t="t" r="r" b="b"/>
              <a:pathLst>
                <a:path w="15438" h="39255" extrusionOk="0">
                  <a:moveTo>
                    <a:pt x="15437" y="0"/>
                  </a:moveTo>
                  <a:lnTo>
                    <a:pt x="2867" y="492"/>
                  </a:lnTo>
                  <a:cubicBezTo>
                    <a:pt x="2867" y="492"/>
                    <a:pt x="1" y="15942"/>
                    <a:pt x="820" y="39254"/>
                  </a:cubicBezTo>
                  <a:lnTo>
                    <a:pt x="4750" y="39254"/>
                  </a:lnTo>
                  <a:lnTo>
                    <a:pt x="11698" y="4395"/>
                  </a:lnTo>
                  <a:cubicBezTo>
                    <a:pt x="11698" y="4395"/>
                    <a:pt x="15042" y="2048"/>
                    <a:pt x="15437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24;p43">
              <a:extLst>
                <a:ext uri="{FF2B5EF4-FFF2-40B4-BE49-F238E27FC236}">
                  <a16:creationId xmlns:a16="http://schemas.microsoft.com/office/drawing/2014/main" id="{E73CCABF-C31E-134A-990B-9C2C511E8069}"/>
                </a:ext>
              </a:extLst>
            </p:cNvPr>
            <p:cNvSpPr/>
            <p:nvPr/>
          </p:nvSpPr>
          <p:spPr>
            <a:xfrm flipH="1">
              <a:off x="8453409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0" y="1979"/>
                  </a:lnTo>
                  <a:lnTo>
                    <a:pt x="3563" y="1979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F99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25;p43">
              <a:extLst>
                <a:ext uri="{FF2B5EF4-FFF2-40B4-BE49-F238E27FC236}">
                  <a16:creationId xmlns:a16="http://schemas.microsoft.com/office/drawing/2014/main" id="{B86C1F71-56B1-304E-AFE7-FBB1CC24061A}"/>
                </a:ext>
              </a:extLst>
            </p:cNvPr>
            <p:cNvSpPr/>
            <p:nvPr/>
          </p:nvSpPr>
          <p:spPr>
            <a:xfrm flipH="1">
              <a:off x="8478641" y="4466699"/>
              <a:ext cx="116261" cy="59440"/>
            </a:xfrm>
            <a:custGeom>
              <a:avLst/>
              <a:gdLst/>
              <a:ahLst/>
              <a:cxnLst/>
              <a:rect l="l" t="t" r="r" b="b"/>
              <a:pathLst>
                <a:path w="3018" h="1543" extrusionOk="0">
                  <a:moveTo>
                    <a:pt x="1" y="0"/>
                  </a:moveTo>
                  <a:cubicBezTo>
                    <a:pt x="1" y="519"/>
                    <a:pt x="1" y="1051"/>
                    <a:pt x="14" y="1542"/>
                  </a:cubicBezTo>
                  <a:lnTo>
                    <a:pt x="2867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26;p43">
              <a:extLst>
                <a:ext uri="{FF2B5EF4-FFF2-40B4-BE49-F238E27FC236}">
                  <a16:creationId xmlns:a16="http://schemas.microsoft.com/office/drawing/2014/main" id="{4FBAFB1F-756B-A248-AD86-5BAB877FCDCB}"/>
                </a:ext>
              </a:extLst>
            </p:cNvPr>
            <p:cNvSpPr/>
            <p:nvPr/>
          </p:nvSpPr>
          <p:spPr>
            <a:xfrm flipH="1">
              <a:off x="8449211" y="4514006"/>
              <a:ext cx="231366" cy="145692"/>
            </a:xfrm>
            <a:custGeom>
              <a:avLst/>
              <a:gdLst/>
              <a:ahLst/>
              <a:cxnLst/>
              <a:rect l="l" t="t" r="r" b="b"/>
              <a:pathLst>
                <a:path w="6006" h="3782" extrusionOk="0">
                  <a:moveTo>
                    <a:pt x="1911" y="1"/>
                  </a:moveTo>
                  <a:cubicBezTo>
                    <a:pt x="983" y="1051"/>
                    <a:pt x="314" y="2362"/>
                    <a:pt x="0" y="3781"/>
                  </a:cubicBezTo>
                  <a:lnTo>
                    <a:pt x="6006" y="3781"/>
                  </a:lnTo>
                  <a:cubicBezTo>
                    <a:pt x="5883" y="2526"/>
                    <a:pt x="5637" y="1270"/>
                    <a:pt x="5228" y="96"/>
                  </a:cubicBezTo>
                  <a:lnTo>
                    <a:pt x="1911" y="1"/>
                  </a:ln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27;p43">
              <a:extLst>
                <a:ext uri="{FF2B5EF4-FFF2-40B4-BE49-F238E27FC236}">
                  <a16:creationId xmlns:a16="http://schemas.microsoft.com/office/drawing/2014/main" id="{0A224A51-C577-F746-B761-DF44C765FC49}"/>
                </a:ext>
              </a:extLst>
            </p:cNvPr>
            <p:cNvSpPr/>
            <p:nvPr/>
          </p:nvSpPr>
          <p:spPr>
            <a:xfrm flipH="1">
              <a:off x="8447632" y="4659122"/>
              <a:ext cx="237684" cy="32128"/>
            </a:xfrm>
            <a:custGeom>
              <a:avLst/>
              <a:gdLst/>
              <a:ahLst/>
              <a:cxnLst/>
              <a:rect l="l" t="t" r="r" b="b"/>
              <a:pathLst>
                <a:path w="6170" h="834" extrusionOk="0">
                  <a:moveTo>
                    <a:pt x="123" y="1"/>
                  </a:moveTo>
                  <a:lnTo>
                    <a:pt x="123" y="14"/>
                  </a:lnTo>
                  <a:cubicBezTo>
                    <a:pt x="82" y="151"/>
                    <a:pt x="41" y="287"/>
                    <a:pt x="28" y="424"/>
                  </a:cubicBezTo>
                  <a:cubicBezTo>
                    <a:pt x="0" y="642"/>
                    <a:pt x="137" y="833"/>
                    <a:pt x="341" y="833"/>
                  </a:cubicBezTo>
                  <a:lnTo>
                    <a:pt x="5856" y="833"/>
                  </a:lnTo>
                  <a:cubicBezTo>
                    <a:pt x="6033" y="833"/>
                    <a:pt x="6169" y="669"/>
                    <a:pt x="6169" y="465"/>
                  </a:cubicBezTo>
                  <a:cubicBezTo>
                    <a:pt x="6156" y="301"/>
                    <a:pt x="6156" y="151"/>
                    <a:pt x="6142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28;p43">
              <a:extLst>
                <a:ext uri="{FF2B5EF4-FFF2-40B4-BE49-F238E27FC236}">
                  <a16:creationId xmlns:a16="http://schemas.microsoft.com/office/drawing/2014/main" id="{C1AAF856-5DF0-C746-B057-C00BE984DCAA}"/>
                </a:ext>
              </a:extLst>
            </p:cNvPr>
            <p:cNvSpPr/>
            <p:nvPr/>
          </p:nvSpPr>
          <p:spPr>
            <a:xfrm flipH="1">
              <a:off x="8033320" y="2842531"/>
              <a:ext cx="495862" cy="121962"/>
            </a:xfrm>
            <a:custGeom>
              <a:avLst/>
              <a:gdLst/>
              <a:ahLst/>
              <a:cxnLst/>
              <a:rect l="l" t="t" r="r" b="b"/>
              <a:pathLst>
                <a:path w="12872" h="3166" extrusionOk="0">
                  <a:moveTo>
                    <a:pt x="165" y="0"/>
                  </a:moveTo>
                  <a:cubicBezTo>
                    <a:pt x="165" y="0"/>
                    <a:pt x="56" y="1488"/>
                    <a:pt x="1" y="2102"/>
                  </a:cubicBezTo>
                  <a:cubicBezTo>
                    <a:pt x="2729" y="2789"/>
                    <a:pt x="5500" y="3165"/>
                    <a:pt x="8252" y="3165"/>
                  </a:cubicBezTo>
                  <a:cubicBezTo>
                    <a:pt x="9328" y="3165"/>
                    <a:pt x="10400" y="3108"/>
                    <a:pt x="11466" y="2989"/>
                  </a:cubicBezTo>
                  <a:cubicBezTo>
                    <a:pt x="12135" y="2252"/>
                    <a:pt x="12722" y="1433"/>
                    <a:pt x="12872" y="642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29;p43">
              <a:extLst>
                <a:ext uri="{FF2B5EF4-FFF2-40B4-BE49-F238E27FC236}">
                  <a16:creationId xmlns:a16="http://schemas.microsoft.com/office/drawing/2014/main" id="{0A34C33C-3429-0B48-9956-7203370737C0}"/>
                </a:ext>
              </a:extLst>
            </p:cNvPr>
            <p:cNvSpPr/>
            <p:nvPr/>
          </p:nvSpPr>
          <p:spPr>
            <a:xfrm flipH="1">
              <a:off x="8491854" y="3675514"/>
              <a:ext cx="85481" cy="196388"/>
            </a:xfrm>
            <a:custGeom>
              <a:avLst/>
              <a:gdLst/>
              <a:ahLst/>
              <a:cxnLst/>
              <a:rect l="l" t="t" r="r" b="b"/>
              <a:pathLst>
                <a:path w="2219" h="5098" extrusionOk="0">
                  <a:moveTo>
                    <a:pt x="88" y="1"/>
                  </a:moveTo>
                  <a:cubicBezTo>
                    <a:pt x="45" y="1"/>
                    <a:pt x="1" y="41"/>
                    <a:pt x="9" y="106"/>
                  </a:cubicBezTo>
                  <a:cubicBezTo>
                    <a:pt x="159" y="993"/>
                    <a:pt x="446" y="1867"/>
                    <a:pt x="787" y="2699"/>
                  </a:cubicBezTo>
                  <a:cubicBezTo>
                    <a:pt x="1128" y="3518"/>
                    <a:pt x="1524" y="4364"/>
                    <a:pt x="2043" y="5060"/>
                  </a:cubicBezTo>
                  <a:cubicBezTo>
                    <a:pt x="2061" y="5086"/>
                    <a:pt x="2083" y="5097"/>
                    <a:pt x="2105" y="5097"/>
                  </a:cubicBezTo>
                  <a:cubicBezTo>
                    <a:pt x="2164" y="5097"/>
                    <a:pt x="2219" y="5017"/>
                    <a:pt x="2179" y="4938"/>
                  </a:cubicBezTo>
                  <a:cubicBezTo>
                    <a:pt x="1770" y="4173"/>
                    <a:pt x="1333" y="3423"/>
                    <a:pt x="992" y="2604"/>
                  </a:cubicBezTo>
                  <a:cubicBezTo>
                    <a:pt x="650" y="1785"/>
                    <a:pt x="405" y="925"/>
                    <a:pt x="159" y="65"/>
                  </a:cubicBezTo>
                  <a:cubicBezTo>
                    <a:pt x="148" y="20"/>
                    <a:pt x="118" y="1"/>
                    <a:pt x="8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30;p43">
              <a:extLst>
                <a:ext uri="{FF2B5EF4-FFF2-40B4-BE49-F238E27FC236}">
                  <a16:creationId xmlns:a16="http://schemas.microsoft.com/office/drawing/2014/main" id="{9C859A93-7D3A-1846-BB03-9385AC010FDC}"/>
                </a:ext>
              </a:extLst>
            </p:cNvPr>
            <p:cNvSpPr/>
            <p:nvPr/>
          </p:nvSpPr>
          <p:spPr>
            <a:xfrm flipH="1">
              <a:off x="8053273" y="1284930"/>
              <a:ext cx="359685" cy="419356"/>
            </a:xfrm>
            <a:custGeom>
              <a:avLst/>
              <a:gdLst/>
              <a:ahLst/>
              <a:cxnLst/>
              <a:rect l="l" t="t" r="r" b="b"/>
              <a:pathLst>
                <a:path w="9337" h="10886" extrusionOk="0">
                  <a:moveTo>
                    <a:pt x="4228" y="1"/>
                  </a:moveTo>
                  <a:cubicBezTo>
                    <a:pt x="4074" y="1"/>
                    <a:pt x="3919" y="34"/>
                    <a:pt x="3781" y="101"/>
                  </a:cubicBezTo>
                  <a:cubicBezTo>
                    <a:pt x="3399" y="251"/>
                    <a:pt x="3126" y="579"/>
                    <a:pt x="2894" y="920"/>
                  </a:cubicBezTo>
                  <a:cubicBezTo>
                    <a:pt x="2566" y="1384"/>
                    <a:pt x="2225" y="1943"/>
                    <a:pt x="1665" y="2025"/>
                  </a:cubicBezTo>
                  <a:cubicBezTo>
                    <a:pt x="1600" y="2037"/>
                    <a:pt x="1531" y="2041"/>
                    <a:pt x="1461" y="2041"/>
                  </a:cubicBezTo>
                  <a:cubicBezTo>
                    <a:pt x="1241" y="2041"/>
                    <a:pt x="1005" y="1998"/>
                    <a:pt x="790" y="1998"/>
                  </a:cubicBezTo>
                  <a:cubicBezTo>
                    <a:pt x="578" y="1998"/>
                    <a:pt x="386" y="2039"/>
                    <a:pt x="246" y="2203"/>
                  </a:cubicBezTo>
                  <a:cubicBezTo>
                    <a:pt x="0" y="2489"/>
                    <a:pt x="164" y="2926"/>
                    <a:pt x="342" y="3267"/>
                  </a:cubicBezTo>
                  <a:cubicBezTo>
                    <a:pt x="519" y="3609"/>
                    <a:pt x="710" y="4059"/>
                    <a:pt x="492" y="4359"/>
                  </a:cubicBezTo>
                  <a:cubicBezTo>
                    <a:pt x="396" y="4468"/>
                    <a:pt x="301" y="4537"/>
                    <a:pt x="219" y="4632"/>
                  </a:cubicBezTo>
                  <a:cubicBezTo>
                    <a:pt x="41" y="4837"/>
                    <a:pt x="0" y="5165"/>
                    <a:pt x="164" y="5410"/>
                  </a:cubicBezTo>
                  <a:cubicBezTo>
                    <a:pt x="300" y="5608"/>
                    <a:pt x="525" y="5884"/>
                    <a:pt x="769" y="5884"/>
                  </a:cubicBezTo>
                  <a:cubicBezTo>
                    <a:pt x="795" y="5884"/>
                    <a:pt x="821" y="5881"/>
                    <a:pt x="847" y="5874"/>
                  </a:cubicBezTo>
                  <a:cubicBezTo>
                    <a:pt x="1119" y="6625"/>
                    <a:pt x="1311" y="7417"/>
                    <a:pt x="1420" y="8195"/>
                  </a:cubicBezTo>
                  <a:cubicBezTo>
                    <a:pt x="1543" y="9000"/>
                    <a:pt x="1597" y="9819"/>
                    <a:pt x="1652" y="10624"/>
                  </a:cubicBezTo>
                  <a:cubicBezTo>
                    <a:pt x="1788" y="10812"/>
                    <a:pt x="2104" y="10886"/>
                    <a:pt x="2440" y="10886"/>
                  </a:cubicBezTo>
                  <a:cubicBezTo>
                    <a:pt x="2814" y="10886"/>
                    <a:pt x="3211" y="10794"/>
                    <a:pt x="3412" y="10665"/>
                  </a:cubicBezTo>
                  <a:cubicBezTo>
                    <a:pt x="3849" y="10406"/>
                    <a:pt x="4095" y="9942"/>
                    <a:pt x="4300" y="9505"/>
                  </a:cubicBezTo>
                  <a:cubicBezTo>
                    <a:pt x="4504" y="9054"/>
                    <a:pt x="4682" y="8577"/>
                    <a:pt x="5009" y="8208"/>
                  </a:cubicBezTo>
                  <a:cubicBezTo>
                    <a:pt x="5388" y="7764"/>
                    <a:pt x="5969" y="7533"/>
                    <a:pt x="6548" y="7533"/>
                  </a:cubicBezTo>
                  <a:cubicBezTo>
                    <a:pt x="6930" y="7533"/>
                    <a:pt x="7310" y="7634"/>
                    <a:pt x="7630" y="7840"/>
                  </a:cubicBezTo>
                  <a:cubicBezTo>
                    <a:pt x="7766" y="7949"/>
                    <a:pt x="7903" y="8072"/>
                    <a:pt x="8080" y="8113"/>
                  </a:cubicBezTo>
                  <a:cubicBezTo>
                    <a:pt x="8130" y="8129"/>
                    <a:pt x="8183" y="8138"/>
                    <a:pt x="8236" y="8138"/>
                  </a:cubicBezTo>
                  <a:cubicBezTo>
                    <a:pt x="8357" y="8138"/>
                    <a:pt x="8474" y="8090"/>
                    <a:pt x="8531" y="7976"/>
                  </a:cubicBezTo>
                  <a:cubicBezTo>
                    <a:pt x="8708" y="7690"/>
                    <a:pt x="8285" y="7321"/>
                    <a:pt x="8435" y="7021"/>
                  </a:cubicBezTo>
                  <a:cubicBezTo>
                    <a:pt x="8572" y="6789"/>
                    <a:pt x="8940" y="6843"/>
                    <a:pt x="9131" y="6652"/>
                  </a:cubicBezTo>
                  <a:cubicBezTo>
                    <a:pt x="9336" y="6447"/>
                    <a:pt x="9241" y="6120"/>
                    <a:pt x="9063" y="5902"/>
                  </a:cubicBezTo>
                  <a:cubicBezTo>
                    <a:pt x="8913" y="5683"/>
                    <a:pt x="8695" y="5478"/>
                    <a:pt x="8654" y="5205"/>
                  </a:cubicBezTo>
                  <a:cubicBezTo>
                    <a:pt x="8599" y="4687"/>
                    <a:pt x="9268" y="4318"/>
                    <a:pt x="9254" y="3800"/>
                  </a:cubicBezTo>
                  <a:cubicBezTo>
                    <a:pt x="9254" y="3363"/>
                    <a:pt x="8776" y="3104"/>
                    <a:pt x="8367" y="2953"/>
                  </a:cubicBezTo>
                  <a:cubicBezTo>
                    <a:pt x="7971" y="2790"/>
                    <a:pt x="7493" y="2544"/>
                    <a:pt x="7493" y="2094"/>
                  </a:cubicBezTo>
                  <a:cubicBezTo>
                    <a:pt x="7493" y="1807"/>
                    <a:pt x="7698" y="1548"/>
                    <a:pt x="7644" y="1275"/>
                  </a:cubicBezTo>
                  <a:cubicBezTo>
                    <a:pt x="7582" y="948"/>
                    <a:pt x="7231" y="827"/>
                    <a:pt x="6881" y="827"/>
                  </a:cubicBezTo>
                  <a:cubicBezTo>
                    <a:pt x="6763" y="827"/>
                    <a:pt x="6645" y="841"/>
                    <a:pt x="6538" y="865"/>
                  </a:cubicBezTo>
                  <a:cubicBezTo>
                    <a:pt x="6296" y="928"/>
                    <a:pt x="6023" y="1003"/>
                    <a:pt x="5775" y="1003"/>
                  </a:cubicBezTo>
                  <a:cubicBezTo>
                    <a:pt x="5589" y="1003"/>
                    <a:pt x="5417" y="961"/>
                    <a:pt x="5282" y="838"/>
                  </a:cubicBezTo>
                  <a:cubicBezTo>
                    <a:pt x="5105" y="674"/>
                    <a:pt x="5037" y="456"/>
                    <a:pt x="4900" y="292"/>
                  </a:cubicBezTo>
                  <a:cubicBezTo>
                    <a:pt x="4738" y="95"/>
                    <a:pt x="4485" y="1"/>
                    <a:pt x="422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31;p43">
              <a:extLst>
                <a:ext uri="{FF2B5EF4-FFF2-40B4-BE49-F238E27FC236}">
                  <a16:creationId xmlns:a16="http://schemas.microsoft.com/office/drawing/2014/main" id="{B8777BA1-D82B-9740-BBD1-2773EF40F79B}"/>
                </a:ext>
              </a:extLst>
            </p:cNvPr>
            <p:cNvSpPr/>
            <p:nvPr/>
          </p:nvSpPr>
          <p:spPr>
            <a:xfrm flipH="1">
              <a:off x="8052233" y="1284622"/>
              <a:ext cx="360224" cy="311917"/>
            </a:xfrm>
            <a:custGeom>
              <a:avLst/>
              <a:gdLst/>
              <a:ahLst/>
              <a:cxnLst/>
              <a:rect l="l" t="t" r="r" b="b"/>
              <a:pathLst>
                <a:path w="9351" h="8097" extrusionOk="0">
                  <a:moveTo>
                    <a:pt x="4243" y="0"/>
                  </a:moveTo>
                  <a:cubicBezTo>
                    <a:pt x="4086" y="0"/>
                    <a:pt x="3927" y="33"/>
                    <a:pt x="3782" y="95"/>
                  </a:cubicBezTo>
                  <a:cubicBezTo>
                    <a:pt x="3413" y="259"/>
                    <a:pt x="3140" y="587"/>
                    <a:pt x="2894" y="914"/>
                  </a:cubicBezTo>
                  <a:cubicBezTo>
                    <a:pt x="2567" y="1364"/>
                    <a:pt x="2226" y="1938"/>
                    <a:pt x="1666" y="2020"/>
                  </a:cubicBezTo>
                  <a:cubicBezTo>
                    <a:pt x="1607" y="2028"/>
                    <a:pt x="1545" y="2031"/>
                    <a:pt x="1483" y="2031"/>
                  </a:cubicBezTo>
                  <a:cubicBezTo>
                    <a:pt x="1252" y="2031"/>
                    <a:pt x="1007" y="1986"/>
                    <a:pt x="785" y="1986"/>
                  </a:cubicBezTo>
                  <a:cubicBezTo>
                    <a:pt x="576" y="1986"/>
                    <a:pt x="386" y="2026"/>
                    <a:pt x="247" y="2183"/>
                  </a:cubicBezTo>
                  <a:cubicBezTo>
                    <a:pt x="1" y="2484"/>
                    <a:pt x="165" y="2920"/>
                    <a:pt x="356" y="3262"/>
                  </a:cubicBezTo>
                  <a:cubicBezTo>
                    <a:pt x="547" y="3603"/>
                    <a:pt x="724" y="4026"/>
                    <a:pt x="492" y="4354"/>
                  </a:cubicBezTo>
                  <a:cubicBezTo>
                    <a:pt x="424" y="4449"/>
                    <a:pt x="301" y="4517"/>
                    <a:pt x="219" y="4627"/>
                  </a:cubicBezTo>
                  <a:cubicBezTo>
                    <a:pt x="28" y="4831"/>
                    <a:pt x="15" y="5173"/>
                    <a:pt x="165" y="5391"/>
                  </a:cubicBezTo>
                  <a:cubicBezTo>
                    <a:pt x="298" y="5609"/>
                    <a:pt x="529" y="5882"/>
                    <a:pt x="761" y="5882"/>
                  </a:cubicBezTo>
                  <a:cubicBezTo>
                    <a:pt x="790" y="5882"/>
                    <a:pt x="818" y="5878"/>
                    <a:pt x="847" y="5869"/>
                  </a:cubicBezTo>
                  <a:cubicBezTo>
                    <a:pt x="984" y="6278"/>
                    <a:pt x="1106" y="6688"/>
                    <a:pt x="1202" y="7097"/>
                  </a:cubicBezTo>
                  <a:cubicBezTo>
                    <a:pt x="1229" y="6783"/>
                    <a:pt x="1229" y="6455"/>
                    <a:pt x="1161" y="6142"/>
                  </a:cubicBezTo>
                  <a:cubicBezTo>
                    <a:pt x="1066" y="5718"/>
                    <a:pt x="588" y="5432"/>
                    <a:pt x="820" y="4927"/>
                  </a:cubicBezTo>
                  <a:cubicBezTo>
                    <a:pt x="888" y="4777"/>
                    <a:pt x="1093" y="4572"/>
                    <a:pt x="1093" y="4422"/>
                  </a:cubicBezTo>
                  <a:cubicBezTo>
                    <a:pt x="1093" y="4313"/>
                    <a:pt x="984" y="4163"/>
                    <a:pt x="929" y="4081"/>
                  </a:cubicBezTo>
                  <a:cubicBezTo>
                    <a:pt x="888" y="3971"/>
                    <a:pt x="820" y="3862"/>
                    <a:pt x="779" y="3753"/>
                  </a:cubicBezTo>
                  <a:cubicBezTo>
                    <a:pt x="588" y="3275"/>
                    <a:pt x="793" y="2770"/>
                    <a:pt x="1298" y="2579"/>
                  </a:cubicBezTo>
                  <a:cubicBezTo>
                    <a:pt x="1415" y="2532"/>
                    <a:pt x="1548" y="2524"/>
                    <a:pt x="1684" y="2524"/>
                  </a:cubicBezTo>
                  <a:cubicBezTo>
                    <a:pt x="1758" y="2524"/>
                    <a:pt x="1832" y="2527"/>
                    <a:pt x="1905" y="2527"/>
                  </a:cubicBezTo>
                  <a:cubicBezTo>
                    <a:pt x="2091" y="2527"/>
                    <a:pt x="2268" y="2511"/>
                    <a:pt x="2403" y="2402"/>
                  </a:cubicBezTo>
                  <a:cubicBezTo>
                    <a:pt x="2608" y="2252"/>
                    <a:pt x="2744" y="2020"/>
                    <a:pt x="2881" y="1788"/>
                  </a:cubicBezTo>
                  <a:cubicBezTo>
                    <a:pt x="3151" y="1383"/>
                    <a:pt x="3474" y="832"/>
                    <a:pt x="4021" y="832"/>
                  </a:cubicBezTo>
                  <a:cubicBezTo>
                    <a:pt x="4028" y="832"/>
                    <a:pt x="4034" y="832"/>
                    <a:pt x="4041" y="832"/>
                  </a:cubicBezTo>
                  <a:cubicBezTo>
                    <a:pt x="4382" y="859"/>
                    <a:pt x="4655" y="1064"/>
                    <a:pt x="4887" y="1283"/>
                  </a:cubicBezTo>
                  <a:cubicBezTo>
                    <a:pt x="4996" y="1378"/>
                    <a:pt x="5119" y="1501"/>
                    <a:pt x="5256" y="1542"/>
                  </a:cubicBezTo>
                  <a:cubicBezTo>
                    <a:pt x="5268" y="1543"/>
                    <a:pt x="5280" y="1544"/>
                    <a:pt x="5293" y="1544"/>
                  </a:cubicBezTo>
                  <a:cubicBezTo>
                    <a:pt x="5400" y="1544"/>
                    <a:pt x="5541" y="1498"/>
                    <a:pt x="5638" y="1474"/>
                  </a:cubicBezTo>
                  <a:cubicBezTo>
                    <a:pt x="5812" y="1437"/>
                    <a:pt x="6005" y="1390"/>
                    <a:pt x="6189" y="1390"/>
                  </a:cubicBezTo>
                  <a:cubicBezTo>
                    <a:pt x="6351" y="1390"/>
                    <a:pt x="6506" y="1427"/>
                    <a:pt x="6634" y="1542"/>
                  </a:cubicBezTo>
                  <a:cubicBezTo>
                    <a:pt x="6866" y="1760"/>
                    <a:pt x="6894" y="2115"/>
                    <a:pt x="6921" y="2429"/>
                  </a:cubicBezTo>
                  <a:cubicBezTo>
                    <a:pt x="6975" y="2839"/>
                    <a:pt x="7194" y="2975"/>
                    <a:pt x="7590" y="3071"/>
                  </a:cubicBezTo>
                  <a:cubicBezTo>
                    <a:pt x="7931" y="3152"/>
                    <a:pt x="8286" y="3289"/>
                    <a:pt x="8395" y="3671"/>
                  </a:cubicBezTo>
                  <a:cubicBezTo>
                    <a:pt x="8463" y="3903"/>
                    <a:pt x="8409" y="4163"/>
                    <a:pt x="8340" y="4395"/>
                  </a:cubicBezTo>
                  <a:cubicBezTo>
                    <a:pt x="8286" y="4572"/>
                    <a:pt x="8231" y="4763"/>
                    <a:pt x="8327" y="4940"/>
                  </a:cubicBezTo>
                  <a:cubicBezTo>
                    <a:pt x="8463" y="5227"/>
                    <a:pt x="8709" y="5486"/>
                    <a:pt x="8641" y="5841"/>
                  </a:cubicBezTo>
                  <a:cubicBezTo>
                    <a:pt x="8600" y="6114"/>
                    <a:pt x="8368" y="6251"/>
                    <a:pt x="8204" y="6455"/>
                  </a:cubicBezTo>
                  <a:cubicBezTo>
                    <a:pt x="7999" y="6728"/>
                    <a:pt x="8231" y="7097"/>
                    <a:pt x="8149" y="7425"/>
                  </a:cubicBezTo>
                  <a:cubicBezTo>
                    <a:pt x="8095" y="7629"/>
                    <a:pt x="7958" y="7779"/>
                    <a:pt x="7849" y="7943"/>
                  </a:cubicBezTo>
                  <a:cubicBezTo>
                    <a:pt x="7931" y="7984"/>
                    <a:pt x="8013" y="8039"/>
                    <a:pt x="8095" y="8080"/>
                  </a:cubicBezTo>
                  <a:cubicBezTo>
                    <a:pt x="8143" y="8091"/>
                    <a:pt x="8193" y="8097"/>
                    <a:pt x="8242" y="8097"/>
                  </a:cubicBezTo>
                  <a:cubicBezTo>
                    <a:pt x="8374" y="8097"/>
                    <a:pt x="8499" y="8053"/>
                    <a:pt x="8559" y="7943"/>
                  </a:cubicBezTo>
                  <a:cubicBezTo>
                    <a:pt x="8709" y="7643"/>
                    <a:pt x="8299" y="7274"/>
                    <a:pt x="8463" y="6988"/>
                  </a:cubicBezTo>
                  <a:cubicBezTo>
                    <a:pt x="8572" y="6742"/>
                    <a:pt x="8968" y="6797"/>
                    <a:pt x="9159" y="6606"/>
                  </a:cubicBezTo>
                  <a:cubicBezTo>
                    <a:pt x="9350" y="6415"/>
                    <a:pt x="9241" y="6073"/>
                    <a:pt x="9091" y="5855"/>
                  </a:cubicBezTo>
                  <a:cubicBezTo>
                    <a:pt x="8914" y="5664"/>
                    <a:pt x="8695" y="5459"/>
                    <a:pt x="8668" y="5186"/>
                  </a:cubicBezTo>
                  <a:cubicBezTo>
                    <a:pt x="8613" y="4681"/>
                    <a:pt x="9282" y="4299"/>
                    <a:pt x="9255" y="3794"/>
                  </a:cubicBezTo>
                  <a:cubicBezTo>
                    <a:pt x="9241" y="3344"/>
                    <a:pt x="8763" y="3112"/>
                    <a:pt x="8368" y="2934"/>
                  </a:cubicBezTo>
                  <a:cubicBezTo>
                    <a:pt x="7958" y="2784"/>
                    <a:pt x="7508" y="2511"/>
                    <a:pt x="7508" y="2088"/>
                  </a:cubicBezTo>
                  <a:cubicBezTo>
                    <a:pt x="7508" y="1815"/>
                    <a:pt x="7712" y="1542"/>
                    <a:pt x="7658" y="1269"/>
                  </a:cubicBezTo>
                  <a:cubicBezTo>
                    <a:pt x="7596" y="951"/>
                    <a:pt x="7249" y="818"/>
                    <a:pt x="6895" y="818"/>
                  </a:cubicBezTo>
                  <a:cubicBezTo>
                    <a:pt x="6778" y="818"/>
                    <a:pt x="6661" y="832"/>
                    <a:pt x="6552" y="859"/>
                  </a:cubicBezTo>
                  <a:cubicBezTo>
                    <a:pt x="6303" y="914"/>
                    <a:pt x="6031" y="991"/>
                    <a:pt x="5783" y="991"/>
                  </a:cubicBezTo>
                  <a:cubicBezTo>
                    <a:pt x="5597" y="991"/>
                    <a:pt x="5424" y="947"/>
                    <a:pt x="5283" y="819"/>
                  </a:cubicBezTo>
                  <a:cubicBezTo>
                    <a:pt x="5119" y="668"/>
                    <a:pt x="5051" y="450"/>
                    <a:pt x="4914" y="273"/>
                  </a:cubicBezTo>
                  <a:cubicBezTo>
                    <a:pt x="4745" y="87"/>
                    <a:pt x="4498" y="0"/>
                    <a:pt x="4243" y="0"/>
                  </a:cubicBezTo>
                  <a:close/>
                </a:path>
              </a:pathLst>
            </a:custGeom>
            <a:solidFill>
              <a:srgbClr val="667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32;p43">
              <a:extLst>
                <a:ext uri="{FF2B5EF4-FFF2-40B4-BE49-F238E27FC236}">
                  <a16:creationId xmlns:a16="http://schemas.microsoft.com/office/drawing/2014/main" id="{EE1A992D-F7F7-B84C-8DD1-1CC8BB11D50F}"/>
                </a:ext>
              </a:extLst>
            </p:cNvPr>
            <p:cNvSpPr/>
            <p:nvPr/>
          </p:nvSpPr>
          <p:spPr>
            <a:xfrm flipH="1">
              <a:off x="7738272" y="2013860"/>
              <a:ext cx="445148" cy="422669"/>
            </a:xfrm>
            <a:custGeom>
              <a:avLst/>
              <a:gdLst/>
              <a:ahLst/>
              <a:cxnLst/>
              <a:rect l="l" t="t" r="r" b="b"/>
              <a:pathLst>
                <a:path w="13172" h="10972" extrusionOk="0">
                  <a:moveTo>
                    <a:pt x="0" y="1"/>
                  </a:moveTo>
                  <a:cubicBezTo>
                    <a:pt x="28" y="69"/>
                    <a:pt x="82" y="110"/>
                    <a:pt x="123" y="178"/>
                  </a:cubicBezTo>
                  <a:cubicBezTo>
                    <a:pt x="901" y="1311"/>
                    <a:pt x="1925" y="2198"/>
                    <a:pt x="2948" y="3071"/>
                  </a:cubicBezTo>
                  <a:cubicBezTo>
                    <a:pt x="5610" y="5351"/>
                    <a:pt x="8271" y="7644"/>
                    <a:pt x="10933" y="9937"/>
                  </a:cubicBezTo>
                  <a:cubicBezTo>
                    <a:pt x="11411" y="10346"/>
                    <a:pt x="11902" y="10783"/>
                    <a:pt x="12503" y="10920"/>
                  </a:cubicBezTo>
                  <a:cubicBezTo>
                    <a:pt x="12660" y="10949"/>
                    <a:pt x="12824" y="10971"/>
                    <a:pt x="12986" y="10971"/>
                  </a:cubicBezTo>
                  <a:cubicBezTo>
                    <a:pt x="13048" y="10971"/>
                    <a:pt x="13110" y="10968"/>
                    <a:pt x="13171" y="10960"/>
                  </a:cubicBezTo>
                  <a:lnTo>
                    <a:pt x="13171" y="3795"/>
                  </a:lnTo>
                  <a:cubicBezTo>
                    <a:pt x="11670" y="2607"/>
                    <a:pt x="10046" y="1338"/>
                    <a:pt x="8531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33;p43">
              <a:extLst>
                <a:ext uri="{FF2B5EF4-FFF2-40B4-BE49-F238E27FC236}">
                  <a16:creationId xmlns:a16="http://schemas.microsoft.com/office/drawing/2014/main" id="{740EBBE2-4F02-8B4A-8BC8-5C79DB838CDF}"/>
                </a:ext>
              </a:extLst>
            </p:cNvPr>
            <p:cNvSpPr/>
            <p:nvPr/>
          </p:nvSpPr>
          <p:spPr>
            <a:xfrm flipH="1">
              <a:off x="7932354" y="1787540"/>
              <a:ext cx="678843" cy="1136221"/>
            </a:xfrm>
            <a:custGeom>
              <a:avLst/>
              <a:gdLst/>
              <a:ahLst/>
              <a:cxnLst/>
              <a:rect l="l" t="t" r="r" b="b"/>
              <a:pathLst>
                <a:path w="17622" h="29495" extrusionOk="0">
                  <a:moveTo>
                    <a:pt x="9025" y="0"/>
                  </a:moveTo>
                  <a:cubicBezTo>
                    <a:pt x="8669" y="0"/>
                    <a:pt x="8313" y="12"/>
                    <a:pt x="7958" y="34"/>
                  </a:cubicBezTo>
                  <a:cubicBezTo>
                    <a:pt x="5938" y="157"/>
                    <a:pt x="3959" y="607"/>
                    <a:pt x="2034" y="1249"/>
                  </a:cubicBezTo>
                  <a:cubicBezTo>
                    <a:pt x="765" y="1658"/>
                    <a:pt x="1" y="2914"/>
                    <a:pt x="205" y="4238"/>
                  </a:cubicBezTo>
                  <a:cubicBezTo>
                    <a:pt x="1407" y="11717"/>
                    <a:pt x="1884" y="19415"/>
                    <a:pt x="1584" y="26977"/>
                  </a:cubicBezTo>
                  <a:cubicBezTo>
                    <a:pt x="1570" y="27468"/>
                    <a:pt x="1516" y="28164"/>
                    <a:pt x="1993" y="28328"/>
                  </a:cubicBezTo>
                  <a:cubicBezTo>
                    <a:pt x="4463" y="29091"/>
                    <a:pt x="7533" y="29494"/>
                    <a:pt x="10477" y="29494"/>
                  </a:cubicBezTo>
                  <a:cubicBezTo>
                    <a:pt x="12691" y="29494"/>
                    <a:pt x="14834" y="29266"/>
                    <a:pt x="16598" y="28792"/>
                  </a:cubicBezTo>
                  <a:cubicBezTo>
                    <a:pt x="17621" y="28519"/>
                    <a:pt x="16830" y="27591"/>
                    <a:pt x="16830" y="26526"/>
                  </a:cubicBezTo>
                  <a:cubicBezTo>
                    <a:pt x="16830" y="18978"/>
                    <a:pt x="16488" y="10816"/>
                    <a:pt x="16093" y="3337"/>
                  </a:cubicBezTo>
                  <a:cubicBezTo>
                    <a:pt x="16038" y="2313"/>
                    <a:pt x="15397" y="1412"/>
                    <a:pt x="14441" y="1017"/>
                  </a:cubicBezTo>
                  <a:cubicBezTo>
                    <a:pt x="12736" y="307"/>
                    <a:pt x="10877" y="0"/>
                    <a:pt x="9025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34;p43">
              <a:extLst>
                <a:ext uri="{FF2B5EF4-FFF2-40B4-BE49-F238E27FC236}">
                  <a16:creationId xmlns:a16="http://schemas.microsoft.com/office/drawing/2014/main" id="{5FCE005D-7AF6-4742-8836-C29DCD13C921}"/>
                </a:ext>
              </a:extLst>
            </p:cNvPr>
            <p:cNvSpPr/>
            <p:nvPr/>
          </p:nvSpPr>
          <p:spPr>
            <a:xfrm flipH="1">
              <a:off x="7954427" y="2014402"/>
              <a:ext cx="639936" cy="846532"/>
            </a:xfrm>
            <a:custGeom>
              <a:avLst/>
              <a:gdLst/>
              <a:ahLst/>
              <a:cxnLst/>
              <a:rect l="l" t="t" r="r" b="b"/>
              <a:pathLst>
                <a:path w="16612" h="21975" extrusionOk="0">
                  <a:moveTo>
                    <a:pt x="0" y="0"/>
                  </a:moveTo>
                  <a:cubicBezTo>
                    <a:pt x="1010" y="6961"/>
                    <a:pt x="1406" y="14086"/>
                    <a:pt x="1133" y="21088"/>
                  </a:cubicBezTo>
                  <a:cubicBezTo>
                    <a:pt x="1120" y="21361"/>
                    <a:pt x="1092" y="21702"/>
                    <a:pt x="1161" y="21975"/>
                  </a:cubicBezTo>
                  <a:lnTo>
                    <a:pt x="16611" y="21975"/>
                  </a:lnTo>
                  <a:cubicBezTo>
                    <a:pt x="16543" y="21579"/>
                    <a:pt x="16365" y="21115"/>
                    <a:pt x="16365" y="20637"/>
                  </a:cubicBezTo>
                  <a:cubicBezTo>
                    <a:pt x="16393" y="13936"/>
                    <a:pt x="16120" y="6756"/>
                    <a:pt x="15778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35;p43">
              <a:extLst>
                <a:ext uri="{FF2B5EF4-FFF2-40B4-BE49-F238E27FC236}">
                  <a16:creationId xmlns:a16="http://schemas.microsoft.com/office/drawing/2014/main" id="{493B28AB-85AB-9E46-8C16-E1491051E343}"/>
                </a:ext>
              </a:extLst>
            </p:cNvPr>
            <p:cNvSpPr/>
            <p:nvPr/>
          </p:nvSpPr>
          <p:spPr>
            <a:xfrm flipH="1">
              <a:off x="8086096" y="2597139"/>
              <a:ext cx="419780" cy="255173"/>
            </a:xfrm>
            <a:custGeom>
              <a:avLst/>
              <a:gdLst/>
              <a:ahLst/>
              <a:cxnLst/>
              <a:rect l="l" t="t" r="r" b="b"/>
              <a:pathLst>
                <a:path w="10897" h="6624" extrusionOk="0">
                  <a:moveTo>
                    <a:pt x="142" y="0"/>
                  </a:moveTo>
                  <a:cubicBezTo>
                    <a:pt x="76" y="0"/>
                    <a:pt x="0" y="67"/>
                    <a:pt x="37" y="160"/>
                  </a:cubicBezTo>
                  <a:cubicBezTo>
                    <a:pt x="679" y="1688"/>
                    <a:pt x="1689" y="3081"/>
                    <a:pt x="2972" y="4145"/>
                  </a:cubicBezTo>
                  <a:cubicBezTo>
                    <a:pt x="4309" y="5292"/>
                    <a:pt x="5947" y="6083"/>
                    <a:pt x="7694" y="6425"/>
                  </a:cubicBezTo>
                  <a:cubicBezTo>
                    <a:pt x="8362" y="6560"/>
                    <a:pt x="9036" y="6624"/>
                    <a:pt x="9713" y="6624"/>
                  </a:cubicBezTo>
                  <a:cubicBezTo>
                    <a:pt x="10059" y="6624"/>
                    <a:pt x="10405" y="6607"/>
                    <a:pt x="10752" y="6575"/>
                  </a:cubicBezTo>
                  <a:cubicBezTo>
                    <a:pt x="10897" y="6562"/>
                    <a:pt x="10851" y="6369"/>
                    <a:pt x="10724" y="6369"/>
                  </a:cubicBezTo>
                  <a:cubicBezTo>
                    <a:pt x="10719" y="6369"/>
                    <a:pt x="10715" y="6370"/>
                    <a:pt x="10711" y="6370"/>
                  </a:cubicBezTo>
                  <a:cubicBezTo>
                    <a:pt x="10394" y="6399"/>
                    <a:pt x="10077" y="6413"/>
                    <a:pt x="9759" y="6413"/>
                  </a:cubicBezTo>
                  <a:cubicBezTo>
                    <a:pt x="8282" y="6413"/>
                    <a:pt x="6804" y="6101"/>
                    <a:pt x="5456" y="5483"/>
                  </a:cubicBezTo>
                  <a:cubicBezTo>
                    <a:pt x="3941" y="4800"/>
                    <a:pt x="2631" y="3722"/>
                    <a:pt x="1607" y="2426"/>
                  </a:cubicBezTo>
                  <a:cubicBezTo>
                    <a:pt x="1034" y="1716"/>
                    <a:pt x="583" y="910"/>
                    <a:pt x="215" y="51"/>
                  </a:cubicBezTo>
                  <a:cubicBezTo>
                    <a:pt x="202" y="15"/>
                    <a:pt x="173" y="0"/>
                    <a:pt x="1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36;p43">
              <a:extLst>
                <a:ext uri="{FF2B5EF4-FFF2-40B4-BE49-F238E27FC236}">
                  <a16:creationId xmlns:a16="http://schemas.microsoft.com/office/drawing/2014/main" id="{E381E648-0D15-6249-A722-C179925A07F4}"/>
                </a:ext>
              </a:extLst>
            </p:cNvPr>
            <p:cNvSpPr/>
            <p:nvPr/>
          </p:nvSpPr>
          <p:spPr>
            <a:xfrm flipH="1">
              <a:off x="8214798" y="1833074"/>
              <a:ext cx="173197" cy="53508"/>
            </a:xfrm>
            <a:custGeom>
              <a:avLst/>
              <a:gdLst/>
              <a:ahLst/>
              <a:cxnLst/>
              <a:rect l="l" t="t" r="r" b="b"/>
              <a:pathLst>
                <a:path w="4496" h="1389" extrusionOk="0">
                  <a:moveTo>
                    <a:pt x="159" y="0"/>
                  </a:moveTo>
                  <a:cubicBezTo>
                    <a:pt x="77" y="0"/>
                    <a:pt x="1" y="98"/>
                    <a:pt x="76" y="162"/>
                  </a:cubicBezTo>
                  <a:cubicBezTo>
                    <a:pt x="916" y="952"/>
                    <a:pt x="2057" y="1389"/>
                    <a:pt x="3198" y="1389"/>
                  </a:cubicBezTo>
                  <a:cubicBezTo>
                    <a:pt x="3594" y="1389"/>
                    <a:pt x="3991" y="1336"/>
                    <a:pt x="4375" y="1227"/>
                  </a:cubicBezTo>
                  <a:cubicBezTo>
                    <a:pt x="4496" y="1178"/>
                    <a:pt x="4488" y="1013"/>
                    <a:pt x="4391" y="1013"/>
                  </a:cubicBezTo>
                  <a:cubicBezTo>
                    <a:pt x="4378" y="1013"/>
                    <a:pt x="4364" y="1016"/>
                    <a:pt x="4348" y="1022"/>
                  </a:cubicBezTo>
                  <a:cubicBezTo>
                    <a:pt x="3975" y="1129"/>
                    <a:pt x="3590" y="1181"/>
                    <a:pt x="3204" y="1181"/>
                  </a:cubicBezTo>
                  <a:cubicBezTo>
                    <a:pt x="2119" y="1181"/>
                    <a:pt x="1031" y="771"/>
                    <a:pt x="226" y="26"/>
                  </a:cubicBezTo>
                  <a:cubicBezTo>
                    <a:pt x="205" y="8"/>
                    <a:pt x="182" y="0"/>
                    <a:pt x="15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37;p43">
              <a:extLst>
                <a:ext uri="{FF2B5EF4-FFF2-40B4-BE49-F238E27FC236}">
                  <a16:creationId xmlns:a16="http://schemas.microsoft.com/office/drawing/2014/main" id="{FF2BDA12-2D3C-954E-B5FF-3DA6528A5C52}"/>
                </a:ext>
              </a:extLst>
            </p:cNvPr>
            <p:cNvSpPr/>
            <p:nvPr/>
          </p:nvSpPr>
          <p:spPr>
            <a:xfrm flipH="1">
              <a:off x="8213642" y="1604286"/>
              <a:ext cx="149891" cy="254403"/>
            </a:xfrm>
            <a:custGeom>
              <a:avLst/>
              <a:gdLst/>
              <a:ahLst/>
              <a:cxnLst/>
              <a:rect l="l" t="t" r="r" b="b"/>
              <a:pathLst>
                <a:path w="3891" h="6604" extrusionOk="0">
                  <a:moveTo>
                    <a:pt x="164" y="0"/>
                  </a:moveTo>
                  <a:lnTo>
                    <a:pt x="164" y="0"/>
                  </a:lnTo>
                  <a:cubicBezTo>
                    <a:pt x="301" y="1679"/>
                    <a:pt x="246" y="3371"/>
                    <a:pt x="41" y="5050"/>
                  </a:cubicBezTo>
                  <a:cubicBezTo>
                    <a:pt x="0" y="5391"/>
                    <a:pt x="137" y="5733"/>
                    <a:pt x="410" y="5924"/>
                  </a:cubicBezTo>
                  <a:cubicBezTo>
                    <a:pt x="1042" y="6367"/>
                    <a:pt x="1809" y="6603"/>
                    <a:pt x="2572" y="6603"/>
                  </a:cubicBezTo>
                  <a:cubicBezTo>
                    <a:pt x="2748" y="6603"/>
                    <a:pt x="2924" y="6591"/>
                    <a:pt x="3099" y="6565"/>
                  </a:cubicBezTo>
                  <a:cubicBezTo>
                    <a:pt x="3576" y="6497"/>
                    <a:pt x="3890" y="6047"/>
                    <a:pt x="3863" y="5596"/>
                  </a:cubicBezTo>
                  <a:cubicBezTo>
                    <a:pt x="3781" y="4504"/>
                    <a:pt x="3740" y="3481"/>
                    <a:pt x="3781" y="2348"/>
                  </a:cubicBezTo>
                  <a:cubicBezTo>
                    <a:pt x="2853" y="1160"/>
                    <a:pt x="1570" y="437"/>
                    <a:pt x="16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38;p43">
              <a:extLst>
                <a:ext uri="{FF2B5EF4-FFF2-40B4-BE49-F238E27FC236}">
                  <a16:creationId xmlns:a16="http://schemas.microsoft.com/office/drawing/2014/main" id="{46333B5E-64BD-4447-AB2F-4A79EB07CD23}"/>
                </a:ext>
              </a:extLst>
            </p:cNvPr>
            <p:cNvSpPr/>
            <p:nvPr/>
          </p:nvSpPr>
          <p:spPr>
            <a:xfrm flipH="1">
              <a:off x="8214181" y="1604286"/>
              <a:ext cx="143034" cy="242923"/>
            </a:xfrm>
            <a:custGeom>
              <a:avLst/>
              <a:gdLst/>
              <a:ahLst/>
              <a:cxnLst/>
              <a:rect l="l" t="t" r="r" b="b"/>
              <a:pathLst>
                <a:path w="3713" h="6306" extrusionOk="0">
                  <a:moveTo>
                    <a:pt x="0" y="0"/>
                  </a:moveTo>
                  <a:lnTo>
                    <a:pt x="0" y="0"/>
                  </a:lnTo>
                  <a:cubicBezTo>
                    <a:pt x="41" y="710"/>
                    <a:pt x="82" y="1433"/>
                    <a:pt x="68" y="2143"/>
                  </a:cubicBezTo>
                  <a:cubicBezTo>
                    <a:pt x="710" y="3904"/>
                    <a:pt x="1870" y="5582"/>
                    <a:pt x="3426" y="6306"/>
                  </a:cubicBezTo>
                  <a:cubicBezTo>
                    <a:pt x="3617" y="6115"/>
                    <a:pt x="3713" y="5869"/>
                    <a:pt x="3699" y="5582"/>
                  </a:cubicBezTo>
                  <a:cubicBezTo>
                    <a:pt x="3617" y="4491"/>
                    <a:pt x="3590" y="3467"/>
                    <a:pt x="3617" y="2334"/>
                  </a:cubicBezTo>
                  <a:cubicBezTo>
                    <a:pt x="2689" y="1174"/>
                    <a:pt x="1406" y="464"/>
                    <a:pt x="0" y="0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39;p43">
              <a:extLst>
                <a:ext uri="{FF2B5EF4-FFF2-40B4-BE49-F238E27FC236}">
                  <a16:creationId xmlns:a16="http://schemas.microsoft.com/office/drawing/2014/main" id="{3272CEEF-9B13-4D45-809B-55DE66ABE1C5}"/>
                </a:ext>
              </a:extLst>
            </p:cNvPr>
            <p:cNvSpPr/>
            <p:nvPr/>
          </p:nvSpPr>
          <p:spPr>
            <a:xfrm flipH="1">
              <a:off x="8116566" y="1436788"/>
              <a:ext cx="288495" cy="314344"/>
            </a:xfrm>
            <a:custGeom>
              <a:avLst/>
              <a:gdLst/>
              <a:ahLst/>
              <a:cxnLst/>
              <a:rect l="l" t="t" r="r" b="b"/>
              <a:pathLst>
                <a:path w="7489" h="8160" extrusionOk="0">
                  <a:moveTo>
                    <a:pt x="4582" y="0"/>
                  </a:moveTo>
                  <a:cubicBezTo>
                    <a:pt x="3857" y="0"/>
                    <a:pt x="3129" y="113"/>
                    <a:pt x="2484" y="335"/>
                  </a:cubicBezTo>
                  <a:cubicBezTo>
                    <a:pt x="2225" y="417"/>
                    <a:pt x="2034" y="622"/>
                    <a:pt x="1938" y="881"/>
                  </a:cubicBezTo>
                  <a:cubicBezTo>
                    <a:pt x="1624" y="1687"/>
                    <a:pt x="1351" y="2492"/>
                    <a:pt x="1365" y="3338"/>
                  </a:cubicBezTo>
                  <a:cubicBezTo>
                    <a:pt x="1248" y="3098"/>
                    <a:pt x="1049" y="2991"/>
                    <a:pt x="842" y="2991"/>
                  </a:cubicBezTo>
                  <a:cubicBezTo>
                    <a:pt x="613" y="2991"/>
                    <a:pt x="375" y="3122"/>
                    <a:pt x="232" y="3352"/>
                  </a:cubicBezTo>
                  <a:cubicBezTo>
                    <a:pt x="0" y="3720"/>
                    <a:pt x="232" y="4212"/>
                    <a:pt x="437" y="4539"/>
                  </a:cubicBezTo>
                  <a:cubicBezTo>
                    <a:pt x="560" y="4689"/>
                    <a:pt x="805" y="4921"/>
                    <a:pt x="1010" y="4935"/>
                  </a:cubicBezTo>
                  <a:cubicBezTo>
                    <a:pt x="1215" y="4935"/>
                    <a:pt x="1406" y="4839"/>
                    <a:pt x="1406" y="4812"/>
                  </a:cubicBezTo>
                  <a:cubicBezTo>
                    <a:pt x="1884" y="6518"/>
                    <a:pt x="3480" y="7897"/>
                    <a:pt x="5241" y="8156"/>
                  </a:cubicBezTo>
                  <a:cubicBezTo>
                    <a:pt x="5263" y="8159"/>
                    <a:pt x="5284" y="8160"/>
                    <a:pt x="5306" y="8160"/>
                  </a:cubicBezTo>
                  <a:cubicBezTo>
                    <a:pt x="6556" y="8160"/>
                    <a:pt x="7488" y="3913"/>
                    <a:pt x="7193" y="1605"/>
                  </a:cubicBezTo>
                  <a:cubicBezTo>
                    <a:pt x="7152" y="1373"/>
                    <a:pt x="7084" y="1059"/>
                    <a:pt x="7002" y="799"/>
                  </a:cubicBezTo>
                  <a:cubicBezTo>
                    <a:pt x="6920" y="554"/>
                    <a:pt x="6729" y="376"/>
                    <a:pt x="6483" y="281"/>
                  </a:cubicBezTo>
                  <a:cubicBezTo>
                    <a:pt x="5893" y="93"/>
                    <a:pt x="5239" y="0"/>
                    <a:pt x="458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40;p43">
              <a:extLst>
                <a:ext uri="{FF2B5EF4-FFF2-40B4-BE49-F238E27FC236}">
                  <a16:creationId xmlns:a16="http://schemas.microsoft.com/office/drawing/2014/main" id="{05F52A3E-3E5F-8146-851B-8024F2F4759B}"/>
                </a:ext>
              </a:extLst>
            </p:cNvPr>
            <p:cNvSpPr/>
            <p:nvPr/>
          </p:nvSpPr>
          <p:spPr>
            <a:xfrm flipH="1">
              <a:off x="8222078" y="1494380"/>
              <a:ext cx="78355" cy="28622"/>
            </a:xfrm>
            <a:custGeom>
              <a:avLst/>
              <a:gdLst/>
              <a:ahLst/>
              <a:cxnLst/>
              <a:rect l="l" t="t" r="r" b="b"/>
              <a:pathLst>
                <a:path w="2034" h="743" extrusionOk="0">
                  <a:moveTo>
                    <a:pt x="1344" y="1"/>
                  </a:moveTo>
                  <a:cubicBezTo>
                    <a:pt x="910" y="1"/>
                    <a:pt x="405" y="199"/>
                    <a:pt x="164" y="396"/>
                  </a:cubicBezTo>
                  <a:cubicBezTo>
                    <a:pt x="96" y="437"/>
                    <a:pt x="0" y="533"/>
                    <a:pt x="0" y="615"/>
                  </a:cubicBezTo>
                  <a:cubicBezTo>
                    <a:pt x="0" y="669"/>
                    <a:pt x="41" y="710"/>
                    <a:pt x="96" y="738"/>
                  </a:cubicBezTo>
                  <a:cubicBezTo>
                    <a:pt x="109" y="741"/>
                    <a:pt x="122" y="742"/>
                    <a:pt x="135" y="742"/>
                  </a:cubicBezTo>
                  <a:cubicBezTo>
                    <a:pt x="231" y="742"/>
                    <a:pt x="326" y="663"/>
                    <a:pt x="410" y="615"/>
                  </a:cubicBezTo>
                  <a:cubicBezTo>
                    <a:pt x="546" y="546"/>
                    <a:pt x="683" y="492"/>
                    <a:pt x="819" y="465"/>
                  </a:cubicBezTo>
                  <a:cubicBezTo>
                    <a:pt x="952" y="434"/>
                    <a:pt x="1093" y="418"/>
                    <a:pt x="1230" y="418"/>
                  </a:cubicBezTo>
                  <a:cubicBezTo>
                    <a:pt x="1275" y="418"/>
                    <a:pt x="1321" y="420"/>
                    <a:pt x="1365" y="424"/>
                  </a:cubicBezTo>
                  <a:cubicBezTo>
                    <a:pt x="1512" y="435"/>
                    <a:pt x="1649" y="502"/>
                    <a:pt x="1792" y="502"/>
                  </a:cubicBezTo>
                  <a:cubicBezTo>
                    <a:pt x="1822" y="502"/>
                    <a:pt x="1853" y="499"/>
                    <a:pt x="1884" y="492"/>
                  </a:cubicBezTo>
                  <a:cubicBezTo>
                    <a:pt x="2034" y="492"/>
                    <a:pt x="2034" y="328"/>
                    <a:pt x="1966" y="246"/>
                  </a:cubicBezTo>
                  <a:cubicBezTo>
                    <a:pt x="1829" y="69"/>
                    <a:pt x="1599" y="1"/>
                    <a:pt x="1344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41;p43">
              <a:extLst>
                <a:ext uri="{FF2B5EF4-FFF2-40B4-BE49-F238E27FC236}">
                  <a16:creationId xmlns:a16="http://schemas.microsoft.com/office/drawing/2014/main" id="{056055BA-F412-924E-9A73-9502BCAC674C}"/>
                </a:ext>
              </a:extLst>
            </p:cNvPr>
            <p:cNvSpPr/>
            <p:nvPr/>
          </p:nvSpPr>
          <p:spPr>
            <a:xfrm flipH="1">
              <a:off x="8245191" y="1531169"/>
              <a:ext cx="18452" cy="17913"/>
            </a:xfrm>
            <a:custGeom>
              <a:avLst/>
              <a:gdLst/>
              <a:ahLst/>
              <a:cxnLst/>
              <a:rect l="l" t="t" r="r" b="b"/>
              <a:pathLst>
                <a:path w="479" h="465" extrusionOk="0">
                  <a:moveTo>
                    <a:pt x="178" y="1"/>
                  </a:moveTo>
                  <a:lnTo>
                    <a:pt x="69" y="55"/>
                  </a:lnTo>
                  <a:cubicBezTo>
                    <a:pt x="55" y="69"/>
                    <a:pt x="55" y="83"/>
                    <a:pt x="41" y="96"/>
                  </a:cubicBezTo>
                  <a:cubicBezTo>
                    <a:pt x="28" y="137"/>
                    <a:pt x="1" y="165"/>
                    <a:pt x="1" y="219"/>
                  </a:cubicBezTo>
                  <a:lnTo>
                    <a:pt x="1" y="247"/>
                  </a:lnTo>
                  <a:cubicBezTo>
                    <a:pt x="1" y="274"/>
                    <a:pt x="1" y="315"/>
                    <a:pt x="28" y="328"/>
                  </a:cubicBezTo>
                  <a:cubicBezTo>
                    <a:pt x="41" y="356"/>
                    <a:pt x="41" y="383"/>
                    <a:pt x="69" y="397"/>
                  </a:cubicBezTo>
                  <a:cubicBezTo>
                    <a:pt x="96" y="410"/>
                    <a:pt x="123" y="424"/>
                    <a:pt x="137" y="438"/>
                  </a:cubicBezTo>
                  <a:cubicBezTo>
                    <a:pt x="178" y="465"/>
                    <a:pt x="192" y="465"/>
                    <a:pt x="233" y="465"/>
                  </a:cubicBezTo>
                  <a:lnTo>
                    <a:pt x="301" y="465"/>
                  </a:lnTo>
                  <a:lnTo>
                    <a:pt x="396" y="410"/>
                  </a:lnTo>
                  <a:cubicBezTo>
                    <a:pt x="410" y="397"/>
                    <a:pt x="410" y="383"/>
                    <a:pt x="437" y="356"/>
                  </a:cubicBezTo>
                  <a:cubicBezTo>
                    <a:pt x="451" y="328"/>
                    <a:pt x="465" y="288"/>
                    <a:pt x="465" y="247"/>
                  </a:cubicBezTo>
                  <a:lnTo>
                    <a:pt x="465" y="219"/>
                  </a:lnTo>
                  <a:cubicBezTo>
                    <a:pt x="478" y="192"/>
                    <a:pt x="465" y="151"/>
                    <a:pt x="451" y="137"/>
                  </a:cubicBezTo>
                  <a:cubicBezTo>
                    <a:pt x="437" y="96"/>
                    <a:pt x="437" y="83"/>
                    <a:pt x="396" y="69"/>
                  </a:cubicBezTo>
                  <a:cubicBezTo>
                    <a:pt x="383" y="55"/>
                    <a:pt x="342" y="42"/>
                    <a:pt x="328" y="15"/>
                  </a:cubicBezTo>
                  <a:cubicBezTo>
                    <a:pt x="301" y="1"/>
                    <a:pt x="274" y="1"/>
                    <a:pt x="24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42;p43">
              <a:extLst>
                <a:ext uri="{FF2B5EF4-FFF2-40B4-BE49-F238E27FC236}">
                  <a16:creationId xmlns:a16="http://schemas.microsoft.com/office/drawing/2014/main" id="{A70A0489-2650-A340-B1E5-528F0F8DEAD1}"/>
                </a:ext>
              </a:extLst>
            </p:cNvPr>
            <p:cNvSpPr/>
            <p:nvPr/>
          </p:nvSpPr>
          <p:spPr>
            <a:xfrm flipH="1">
              <a:off x="8147920" y="1536447"/>
              <a:ext cx="17412" cy="17913"/>
            </a:xfrm>
            <a:custGeom>
              <a:avLst/>
              <a:gdLst/>
              <a:ahLst/>
              <a:cxnLst/>
              <a:rect l="l" t="t" r="r" b="b"/>
              <a:pathLst>
                <a:path w="452" h="465" extrusionOk="0">
                  <a:moveTo>
                    <a:pt x="165" y="0"/>
                  </a:moveTo>
                  <a:lnTo>
                    <a:pt x="55" y="55"/>
                  </a:lnTo>
                  <a:cubicBezTo>
                    <a:pt x="42" y="69"/>
                    <a:pt x="42" y="82"/>
                    <a:pt x="28" y="96"/>
                  </a:cubicBezTo>
                  <a:cubicBezTo>
                    <a:pt x="15" y="137"/>
                    <a:pt x="1" y="164"/>
                    <a:pt x="1" y="219"/>
                  </a:cubicBezTo>
                  <a:lnTo>
                    <a:pt x="1" y="246"/>
                  </a:lnTo>
                  <a:cubicBezTo>
                    <a:pt x="1" y="273"/>
                    <a:pt x="1" y="301"/>
                    <a:pt x="15" y="328"/>
                  </a:cubicBezTo>
                  <a:cubicBezTo>
                    <a:pt x="28" y="355"/>
                    <a:pt x="28" y="369"/>
                    <a:pt x="69" y="396"/>
                  </a:cubicBezTo>
                  <a:cubicBezTo>
                    <a:pt x="83" y="410"/>
                    <a:pt x="110" y="424"/>
                    <a:pt x="137" y="437"/>
                  </a:cubicBezTo>
                  <a:cubicBezTo>
                    <a:pt x="165" y="464"/>
                    <a:pt x="178" y="464"/>
                    <a:pt x="219" y="464"/>
                  </a:cubicBezTo>
                  <a:lnTo>
                    <a:pt x="287" y="464"/>
                  </a:lnTo>
                  <a:lnTo>
                    <a:pt x="383" y="410"/>
                  </a:lnTo>
                  <a:cubicBezTo>
                    <a:pt x="410" y="396"/>
                    <a:pt x="410" y="369"/>
                    <a:pt x="424" y="355"/>
                  </a:cubicBezTo>
                  <a:cubicBezTo>
                    <a:pt x="438" y="328"/>
                    <a:pt x="451" y="287"/>
                    <a:pt x="451" y="246"/>
                  </a:cubicBezTo>
                  <a:lnTo>
                    <a:pt x="451" y="219"/>
                  </a:lnTo>
                  <a:cubicBezTo>
                    <a:pt x="451" y="191"/>
                    <a:pt x="438" y="178"/>
                    <a:pt x="438" y="137"/>
                  </a:cubicBezTo>
                  <a:cubicBezTo>
                    <a:pt x="424" y="96"/>
                    <a:pt x="424" y="82"/>
                    <a:pt x="383" y="69"/>
                  </a:cubicBezTo>
                  <a:cubicBezTo>
                    <a:pt x="369" y="55"/>
                    <a:pt x="328" y="28"/>
                    <a:pt x="315" y="14"/>
                  </a:cubicBezTo>
                  <a:cubicBezTo>
                    <a:pt x="287" y="0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43;p43">
              <a:extLst>
                <a:ext uri="{FF2B5EF4-FFF2-40B4-BE49-F238E27FC236}">
                  <a16:creationId xmlns:a16="http://schemas.microsoft.com/office/drawing/2014/main" id="{858B7D70-A463-264B-87E4-2AA68EE97DD5}"/>
                </a:ext>
              </a:extLst>
            </p:cNvPr>
            <p:cNvSpPr/>
            <p:nvPr/>
          </p:nvSpPr>
          <p:spPr>
            <a:xfrm flipH="1">
              <a:off x="8128505" y="1503240"/>
              <a:ext cx="46805" cy="22613"/>
            </a:xfrm>
            <a:custGeom>
              <a:avLst/>
              <a:gdLst/>
              <a:ahLst/>
              <a:cxnLst/>
              <a:rect l="l" t="t" r="r" b="b"/>
              <a:pathLst>
                <a:path w="1215" h="587" extrusionOk="0">
                  <a:moveTo>
                    <a:pt x="391" y="1"/>
                  </a:moveTo>
                  <a:cubicBezTo>
                    <a:pt x="309" y="1"/>
                    <a:pt x="226" y="11"/>
                    <a:pt x="137" y="30"/>
                  </a:cubicBezTo>
                  <a:cubicBezTo>
                    <a:pt x="55" y="43"/>
                    <a:pt x="1" y="125"/>
                    <a:pt x="14" y="221"/>
                  </a:cubicBezTo>
                  <a:cubicBezTo>
                    <a:pt x="28" y="357"/>
                    <a:pt x="151" y="371"/>
                    <a:pt x="274" y="371"/>
                  </a:cubicBezTo>
                  <a:cubicBezTo>
                    <a:pt x="424" y="371"/>
                    <a:pt x="560" y="385"/>
                    <a:pt x="697" y="453"/>
                  </a:cubicBezTo>
                  <a:cubicBezTo>
                    <a:pt x="748" y="479"/>
                    <a:pt x="969" y="586"/>
                    <a:pt x="1097" y="586"/>
                  </a:cubicBezTo>
                  <a:cubicBezTo>
                    <a:pt x="1171" y="586"/>
                    <a:pt x="1215" y="550"/>
                    <a:pt x="1174" y="439"/>
                  </a:cubicBezTo>
                  <a:cubicBezTo>
                    <a:pt x="1174" y="385"/>
                    <a:pt x="1161" y="371"/>
                    <a:pt x="1147" y="357"/>
                  </a:cubicBezTo>
                  <a:cubicBezTo>
                    <a:pt x="1051" y="180"/>
                    <a:pt x="847" y="98"/>
                    <a:pt x="683" y="43"/>
                  </a:cubicBezTo>
                  <a:cubicBezTo>
                    <a:pt x="581" y="14"/>
                    <a:pt x="486" y="1"/>
                    <a:pt x="3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44;p43">
              <a:extLst>
                <a:ext uri="{FF2B5EF4-FFF2-40B4-BE49-F238E27FC236}">
                  <a16:creationId xmlns:a16="http://schemas.microsoft.com/office/drawing/2014/main" id="{882887F9-A932-F54C-A863-AB5D98B7D183}"/>
                </a:ext>
              </a:extLst>
            </p:cNvPr>
            <p:cNvSpPr/>
            <p:nvPr/>
          </p:nvSpPr>
          <p:spPr>
            <a:xfrm flipH="1">
              <a:off x="8207361" y="1691541"/>
              <a:ext cx="42067" cy="13290"/>
            </a:xfrm>
            <a:custGeom>
              <a:avLst/>
              <a:gdLst/>
              <a:ahLst/>
              <a:cxnLst/>
              <a:rect l="l" t="t" r="r" b="b"/>
              <a:pathLst>
                <a:path w="1092" h="345" extrusionOk="0">
                  <a:moveTo>
                    <a:pt x="109" y="1"/>
                  </a:moveTo>
                  <a:cubicBezTo>
                    <a:pt x="27" y="1"/>
                    <a:pt x="0" y="83"/>
                    <a:pt x="41" y="151"/>
                  </a:cubicBezTo>
                  <a:cubicBezTo>
                    <a:pt x="96" y="219"/>
                    <a:pt x="177" y="246"/>
                    <a:pt x="273" y="274"/>
                  </a:cubicBezTo>
                  <a:cubicBezTo>
                    <a:pt x="341" y="287"/>
                    <a:pt x="423" y="328"/>
                    <a:pt x="491" y="328"/>
                  </a:cubicBezTo>
                  <a:cubicBezTo>
                    <a:pt x="573" y="342"/>
                    <a:pt x="642" y="342"/>
                    <a:pt x="723" y="342"/>
                  </a:cubicBezTo>
                  <a:cubicBezTo>
                    <a:pt x="762" y="342"/>
                    <a:pt x="800" y="344"/>
                    <a:pt x="836" y="344"/>
                  </a:cubicBezTo>
                  <a:cubicBezTo>
                    <a:pt x="891" y="344"/>
                    <a:pt x="942" y="339"/>
                    <a:pt x="983" y="315"/>
                  </a:cubicBezTo>
                  <a:cubicBezTo>
                    <a:pt x="1092" y="260"/>
                    <a:pt x="1065" y="124"/>
                    <a:pt x="969" y="110"/>
                  </a:cubicBezTo>
                  <a:cubicBezTo>
                    <a:pt x="946" y="101"/>
                    <a:pt x="922" y="98"/>
                    <a:pt x="897" y="98"/>
                  </a:cubicBezTo>
                  <a:cubicBezTo>
                    <a:pt x="848" y="98"/>
                    <a:pt x="796" y="110"/>
                    <a:pt x="751" y="110"/>
                  </a:cubicBezTo>
                  <a:cubicBezTo>
                    <a:pt x="682" y="110"/>
                    <a:pt x="614" y="110"/>
                    <a:pt x="546" y="83"/>
                  </a:cubicBezTo>
                  <a:cubicBezTo>
                    <a:pt x="478" y="69"/>
                    <a:pt x="410" y="69"/>
                    <a:pt x="341" y="55"/>
                  </a:cubicBezTo>
                  <a:cubicBezTo>
                    <a:pt x="273" y="28"/>
                    <a:pt x="205" y="1"/>
                    <a:pt x="109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45;p43">
              <a:extLst>
                <a:ext uri="{FF2B5EF4-FFF2-40B4-BE49-F238E27FC236}">
                  <a16:creationId xmlns:a16="http://schemas.microsoft.com/office/drawing/2014/main" id="{917D1958-7C4A-BC4D-89BA-9ACC67D8ED58}"/>
                </a:ext>
              </a:extLst>
            </p:cNvPr>
            <p:cNvSpPr/>
            <p:nvPr/>
          </p:nvSpPr>
          <p:spPr>
            <a:xfrm flipH="1">
              <a:off x="8354326" y="1565339"/>
              <a:ext cx="37097" cy="39486"/>
            </a:xfrm>
            <a:custGeom>
              <a:avLst/>
              <a:gdLst/>
              <a:ahLst/>
              <a:cxnLst/>
              <a:rect l="l" t="t" r="r" b="b"/>
              <a:pathLst>
                <a:path w="963" h="1025" extrusionOk="0">
                  <a:moveTo>
                    <a:pt x="337" y="1"/>
                  </a:moveTo>
                  <a:cubicBezTo>
                    <a:pt x="329" y="1"/>
                    <a:pt x="322" y="1"/>
                    <a:pt x="315" y="1"/>
                  </a:cubicBezTo>
                  <a:cubicBezTo>
                    <a:pt x="206" y="15"/>
                    <a:pt x="83" y="83"/>
                    <a:pt x="28" y="206"/>
                  </a:cubicBezTo>
                  <a:cubicBezTo>
                    <a:pt x="15" y="260"/>
                    <a:pt x="1" y="329"/>
                    <a:pt x="15" y="383"/>
                  </a:cubicBezTo>
                  <a:cubicBezTo>
                    <a:pt x="26" y="407"/>
                    <a:pt x="58" y="471"/>
                    <a:pt x="93" y="471"/>
                  </a:cubicBezTo>
                  <a:cubicBezTo>
                    <a:pt x="99" y="471"/>
                    <a:pt x="104" y="469"/>
                    <a:pt x="110" y="465"/>
                  </a:cubicBezTo>
                  <a:cubicBezTo>
                    <a:pt x="151" y="424"/>
                    <a:pt x="137" y="397"/>
                    <a:pt x="151" y="356"/>
                  </a:cubicBezTo>
                  <a:cubicBezTo>
                    <a:pt x="165" y="329"/>
                    <a:pt x="165" y="288"/>
                    <a:pt x="206" y="260"/>
                  </a:cubicBezTo>
                  <a:cubicBezTo>
                    <a:pt x="233" y="192"/>
                    <a:pt x="315" y="179"/>
                    <a:pt x="383" y="179"/>
                  </a:cubicBezTo>
                  <a:cubicBezTo>
                    <a:pt x="547" y="192"/>
                    <a:pt x="629" y="301"/>
                    <a:pt x="683" y="424"/>
                  </a:cubicBezTo>
                  <a:cubicBezTo>
                    <a:pt x="547" y="479"/>
                    <a:pt x="451" y="629"/>
                    <a:pt x="506" y="793"/>
                  </a:cubicBezTo>
                  <a:cubicBezTo>
                    <a:pt x="551" y="918"/>
                    <a:pt x="673" y="1024"/>
                    <a:pt x="815" y="1024"/>
                  </a:cubicBezTo>
                  <a:cubicBezTo>
                    <a:pt x="843" y="1024"/>
                    <a:pt x="872" y="1020"/>
                    <a:pt x="902" y="1011"/>
                  </a:cubicBezTo>
                  <a:cubicBezTo>
                    <a:pt x="962" y="999"/>
                    <a:pt x="937" y="868"/>
                    <a:pt x="863" y="868"/>
                  </a:cubicBezTo>
                  <a:cubicBezTo>
                    <a:pt x="854" y="868"/>
                    <a:pt x="844" y="870"/>
                    <a:pt x="833" y="875"/>
                  </a:cubicBezTo>
                  <a:cubicBezTo>
                    <a:pt x="823" y="877"/>
                    <a:pt x="811" y="878"/>
                    <a:pt x="799" y="878"/>
                  </a:cubicBezTo>
                  <a:cubicBezTo>
                    <a:pt x="733" y="878"/>
                    <a:pt x="654" y="846"/>
                    <a:pt x="642" y="765"/>
                  </a:cubicBezTo>
                  <a:cubicBezTo>
                    <a:pt x="642" y="724"/>
                    <a:pt x="656" y="684"/>
                    <a:pt x="683" y="643"/>
                  </a:cubicBezTo>
                  <a:cubicBezTo>
                    <a:pt x="711" y="615"/>
                    <a:pt x="752" y="602"/>
                    <a:pt x="779" y="602"/>
                  </a:cubicBezTo>
                  <a:cubicBezTo>
                    <a:pt x="833" y="602"/>
                    <a:pt x="888" y="547"/>
                    <a:pt x="861" y="479"/>
                  </a:cubicBezTo>
                  <a:cubicBezTo>
                    <a:pt x="794" y="240"/>
                    <a:pt x="599" y="1"/>
                    <a:pt x="337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46;p43">
              <a:extLst>
                <a:ext uri="{FF2B5EF4-FFF2-40B4-BE49-F238E27FC236}">
                  <a16:creationId xmlns:a16="http://schemas.microsoft.com/office/drawing/2014/main" id="{DD33B06A-91F2-A542-9958-40573BD2E3FE}"/>
                </a:ext>
              </a:extLst>
            </p:cNvPr>
            <p:cNvSpPr/>
            <p:nvPr/>
          </p:nvSpPr>
          <p:spPr>
            <a:xfrm flipH="1">
              <a:off x="8158437" y="1562527"/>
              <a:ext cx="52622" cy="83324"/>
            </a:xfrm>
            <a:custGeom>
              <a:avLst/>
              <a:gdLst/>
              <a:ahLst/>
              <a:cxnLst/>
              <a:rect l="l" t="t" r="r" b="b"/>
              <a:pathLst>
                <a:path w="1366" h="2163" extrusionOk="0">
                  <a:moveTo>
                    <a:pt x="506" y="1"/>
                  </a:moveTo>
                  <a:cubicBezTo>
                    <a:pt x="445" y="1"/>
                    <a:pt x="380" y="48"/>
                    <a:pt x="396" y="129"/>
                  </a:cubicBezTo>
                  <a:cubicBezTo>
                    <a:pt x="464" y="347"/>
                    <a:pt x="546" y="552"/>
                    <a:pt x="669" y="757"/>
                  </a:cubicBezTo>
                  <a:cubicBezTo>
                    <a:pt x="724" y="866"/>
                    <a:pt x="792" y="961"/>
                    <a:pt x="860" y="1057"/>
                  </a:cubicBezTo>
                  <a:cubicBezTo>
                    <a:pt x="929" y="1152"/>
                    <a:pt x="1010" y="1234"/>
                    <a:pt x="1065" y="1330"/>
                  </a:cubicBezTo>
                  <a:cubicBezTo>
                    <a:pt x="1120" y="1425"/>
                    <a:pt x="1161" y="1521"/>
                    <a:pt x="1120" y="1630"/>
                  </a:cubicBezTo>
                  <a:cubicBezTo>
                    <a:pt x="1065" y="1712"/>
                    <a:pt x="956" y="1767"/>
                    <a:pt x="874" y="1794"/>
                  </a:cubicBezTo>
                  <a:cubicBezTo>
                    <a:pt x="656" y="1903"/>
                    <a:pt x="396" y="1958"/>
                    <a:pt x="137" y="1958"/>
                  </a:cubicBezTo>
                  <a:cubicBezTo>
                    <a:pt x="0" y="1958"/>
                    <a:pt x="0" y="2162"/>
                    <a:pt x="123" y="2162"/>
                  </a:cubicBezTo>
                  <a:cubicBezTo>
                    <a:pt x="410" y="2162"/>
                    <a:pt x="683" y="2108"/>
                    <a:pt x="942" y="1985"/>
                  </a:cubicBezTo>
                  <a:cubicBezTo>
                    <a:pt x="1147" y="1889"/>
                    <a:pt x="1365" y="1726"/>
                    <a:pt x="1338" y="1480"/>
                  </a:cubicBezTo>
                  <a:cubicBezTo>
                    <a:pt x="1324" y="1221"/>
                    <a:pt x="1092" y="1029"/>
                    <a:pt x="956" y="825"/>
                  </a:cubicBezTo>
                  <a:cubicBezTo>
                    <a:pt x="806" y="593"/>
                    <a:pt x="683" y="347"/>
                    <a:pt x="601" y="74"/>
                  </a:cubicBezTo>
                  <a:cubicBezTo>
                    <a:pt x="590" y="24"/>
                    <a:pt x="549" y="1"/>
                    <a:pt x="506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47;p43">
              <a:extLst>
                <a:ext uri="{FF2B5EF4-FFF2-40B4-BE49-F238E27FC236}">
                  <a16:creationId xmlns:a16="http://schemas.microsoft.com/office/drawing/2014/main" id="{516D8412-22B6-FC44-BA65-66EA801C8561}"/>
                </a:ext>
              </a:extLst>
            </p:cNvPr>
            <p:cNvSpPr/>
            <p:nvPr/>
          </p:nvSpPr>
          <p:spPr>
            <a:xfrm flipH="1">
              <a:off x="8188755" y="1647432"/>
              <a:ext cx="72499" cy="28699"/>
            </a:xfrm>
            <a:custGeom>
              <a:avLst/>
              <a:gdLst/>
              <a:ahLst/>
              <a:cxnLst/>
              <a:rect l="l" t="t" r="r" b="b"/>
              <a:pathLst>
                <a:path w="1882" h="745" extrusionOk="0">
                  <a:moveTo>
                    <a:pt x="139" y="0"/>
                  </a:moveTo>
                  <a:cubicBezTo>
                    <a:pt x="67" y="0"/>
                    <a:pt x="1" y="96"/>
                    <a:pt x="61" y="177"/>
                  </a:cubicBezTo>
                  <a:cubicBezTo>
                    <a:pt x="372" y="540"/>
                    <a:pt x="841" y="745"/>
                    <a:pt x="1311" y="745"/>
                  </a:cubicBezTo>
                  <a:cubicBezTo>
                    <a:pt x="1460" y="745"/>
                    <a:pt x="1609" y="724"/>
                    <a:pt x="1754" y="682"/>
                  </a:cubicBezTo>
                  <a:cubicBezTo>
                    <a:pt x="1882" y="669"/>
                    <a:pt x="1842" y="488"/>
                    <a:pt x="1724" y="488"/>
                  </a:cubicBezTo>
                  <a:cubicBezTo>
                    <a:pt x="1716" y="488"/>
                    <a:pt x="1708" y="489"/>
                    <a:pt x="1699" y="491"/>
                  </a:cubicBezTo>
                  <a:cubicBezTo>
                    <a:pt x="1576" y="522"/>
                    <a:pt x="1450" y="538"/>
                    <a:pt x="1325" y="538"/>
                  </a:cubicBezTo>
                  <a:cubicBezTo>
                    <a:pt x="908" y="538"/>
                    <a:pt x="495" y="366"/>
                    <a:pt x="212" y="40"/>
                  </a:cubicBezTo>
                  <a:cubicBezTo>
                    <a:pt x="190" y="12"/>
                    <a:pt x="164" y="0"/>
                    <a:pt x="139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48;p43">
              <a:extLst>
                <a:ext uri="{FF2B5EF4-FFF2-40B4-BE49-F238E27FC236}">
                  <a16:creationId xmlns:a16="http://schemas.microsoft.com/office/drawing/2014/main" id="{D61ECB97-CEF1-874A-8E44-11E6253D1D40}"/>
                </a:ext>
              </a:extLst>
            </p:cNvPr>
            <p:cNvSpPr/>
            <p:nvPr/>
          </p:nvSpPr>
          <p:spPr>
            <a:xfrm flipH="1">
              <a:off x="8202084" y="1504357"/>
              <a:ext cx="91529" cy="90489"/>
            </a:xfrm>
            <a:custGeom>
              <a:avLst/>
              <a:gdLst/>
              <a:ahLst/>
              <a:cxnLst/>
              <a:rect l="l" t="t" r="r" b="b"/>
              <a:pathLst>
                <a:path w="2376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5" y="2198"/>
                    <a:pt x="151" y="1734"/>
                    <a:pt x="151" y="1175"/>
                  </a:cubicBezTo>
                  <a:cubicBezTo>
                    <a:pt x="151" y="615"/>
                    <a:pt x="615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16"/>
                    <a:pt x="533" y="2348"/>
                    <a:pt x="1174" y="2348"/>
                  </a:cubicBezTo>
                  <a:cubicBezTo>
                    <a:pt x="1829" y="2348"/>
                    <a:pt x="2375" y="1816"/>
                    <a:pt x="2348" y="1175"/>
                  </a:cubicBezTo>
                  <a:cubicBezTo>
                    <a:pt x="2348" y="533"/>
                    <a:pt x="1829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49;p43">
              <a:extLst>
                <a:ext uri="{FF2B5EF4-FFF2-40B4-BE49-F238E27FC236}">
                  <a16:creationId xmlns:a16="http://schemas.microsoft.com/office/drawing/2014/main" id="{8E184E8F-A6C1-3946-8908-FCE1455FAEDD}"/>
                </a:ext>
              </a:extLst>
            </p:cNvPr>
            <p:cNvSpPr/>
            <p:nvPr/>
          </p:nvSpPr>
          <p:spPr>
            <a:xfrm flipH="1">
              <a:off x="8093257" y="1504357"/>
              <a:ext cx="90451" cy="90489"/>
            </a:xfrm>
            <a:custGeom>
              <a:avLst/>
              <a:gdLst/>
              <a:ahLst/>
              <a:cxnLst/>
              <a:rect l="l" t="t" r="r" b="b"/>
              <a:pathLst>
                <a:path w="2348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4" y="2198"/>
                    <a:pt x="150" y="1734"/>
                    <a:pt x="150" y="1175"/>
                  </a:cubicBezTo>
                  <a:cubicBezTo>
                    <a:pt x="150" y="615"/>
                    <a:pt x="614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19" y="1"/>
                    <a:pt x="0" y="533"/>
                    <a:pt x="0" y="1175"/>
                  </a:cubicBezTo>
                  <a:cubicBezTo>
                    <a:pt x="0" y="1816"/>
                    <a:pt x="519" y="2348"/>
                    <a:pt x="1174" y="2348"/>
                  </a:cubicBezTo>
                  <a:cubicBezTo>
                    <a:pt x="1815" y="2348"/>
                    <a:pt x="2348" y="1816"/>
                    <a:pt x="2348" y="1175"/>
                  </a:cubicBezTo>
                  <a:cubicBezTo>
                    <a:pt x="2348" y="533"/>
                    <a:pt x="1815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50;p43">
              <a:extLst>
                <a:ext uri="{FF2B5EF4-FFF2-40B4-BE49-F238E27FC236}">
                  <a16:creationId xmlns:a16="http://schemas.microsoft.com/office/drawing/2014/main" id="{0270ADBD-AD63-F84E-A006-52337382AED4}"/>
                </a:ext>
              </a:extLst>
            </p:cNvPr>
            <p:cNvSpPr/>
            <p:nvPr/>
          </p:nvSpPr>
          <p:spPr>
            <a:xfrm flipH="1">
              <a:off x="8174732" y="1522694"/>
              <a:ext cx="35787" cy="11172"/>
            </a:xfrm>
            <a:custGeom>
              <a:avLst/>
              <a:gdLst/>
              <a:ahLst/>
              <a:cxnLst/>
              <a:rect l="l" t="t" r="r" b="b"/>
              <a:pathLst>
                <a:path w="929" h="290" extrusionOk="0">
                  <a:moveTo>
                    <a:pt x="508" y="1"/>
                  </a:moveTo>
                  <a:cubicBezTo>
                    <a:pt x="493" y="1"/>
                    <a:pt x="479" y="1"/>
                    <a:pt x="464" y="3"/>
                  </a:cubicBezTo>
                  <a:cubicBezTo>
                    <a:pt x="300" y="3"/>
                    <a:pt x="164" y="71"/>
                    <a:pt x="0" y="153"/>
                  </a:cubicBezTo>
                  <a:lnTo>
                    <a:pt x="68" y="289"/>
                  </a:lnTo>
                  <a:cubicBezTo>
                    <a:pt x="205" y="221"/>
                    <a:pt x="328" y="166"/>
                    <a:pt x="464" y="153"/>
                  </a:cubicBezTo>
                  <a:cubicBezTo>
                    <a:pt x="475" y="151"/>
                    <a:pt x="487" y="151"/>
                    <a:pt x="499" y="151"/>
                  </a:cubicBezTo>
                  <a:cubicBezTo>
                    <a:pt x="603" y="151"/>
                    <a:pt x="729" y="203"/>
                    <a:pt x="778" y="289"/>
                  </a:cubicBezTo>
                  <a:lnTo>
                    <a:pt x="928" y="235"/>
                  </a:lnTo>
                  <a:cubicBezTo>
                    <a:pt x="853" y="72"/>
                    <a:pt x="674" y="1"/>
                    <a:pt x="5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1;p43">
              <a:extLst>
                <a:ext uri="{FF2B5EF4-FFF2-40B4-BE49-F238E27FC236}">
                  <a16:creationId xmlns:a16="http://schemas.microsoft.com/office/drawing/2014/main" id="{F46D128D-8885-2749-A7EC-C6CC16EDDB04}"/>
                </a:ext>
              </a:extLst>
            </p:cNvPr>
            <p:cNvSpPr/>
            <p:nvPr/>
          </p:nvSpPr>
          <p:spPr>
            <a:xfrm flipH="1">
              <a:off x="8289878" y="1538489"/>
              <a:ext cx="68917" cy="19030"/>
            </a:xfrm>
            <a:custGeom>
              <a:avLst/>
              <a:gdLst/>
              <a:ahLst/>
              <a:cxnLst/>
              <a:rect l="l" t="t" r="r" b="b"/>
              <a:pathLst>
                <a:path w="1789" h="494" extrusionOk="0">
                  <a:moveTo>
                    <a:pt x="1686" y="1"/>
                  </a:moveTo>
                  <a:cubicBezTo>
                    <a:pt x="1106" y="1"/>
                    <a:pt x="529" y="112"/>
                    <a:pt x="0" y="357"/>
                  </a:cubicBezTo>
                  <a:lnTo>
                    <a:pt x="68" y="493"/>
                  </a:lnTo>
                  <a:cubicBezTo>
                    <a:pt x="584" y="261"/>
                    <a:pt x="1149" y="151"/>
                    <a:pt x="1693" y="151"/>
                  </a:cubicBezTo>
                  <a:cubicBezTo>
                    <a:pt x="1725" y="151"/>
                    <a:pt x="1756" y="151"/>
                    <a:pt x="1788" y="152"/>
                  </a:cubicBezTo>
                  <a:lnTo>
                    <a:pt x="1788" y="2"/>
                  </a:lnTo>
                  <a:cubicBezTo>
                    <a:pt x="1754" y="1"/>
                    <a:pt x="1720" y="1"/>
                    <a:pt x="1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52;p43">
              <a:extLst>
                <a:ext uri="{FF2B5EF4-FFF2-40B4-BE49-F238E27FC236}">
                  <a16:creationId xmlns:a16="http://schemas.microsoft.com/office/drawing/2014/main" id="{310290ED-1087-7144-ADB3-A61854E34A55}"/>
                </a:ext>
              </a:extLst>
            </p:cNvPr>
            <p:cNvSpPr/>
            <p:nvPr/>
          </p:nvSpPr>
          <p:spPr>
            <a:xfrm flipH="1">
              <a:off x="7711574" y="2045425"/>
              <a:ext cx="1356226" cy="769256"/>
            </a:xfrm>
            <a:custGeom>
              <a:avLst/>
              <a:gdLst/>
              <a:ahLst/>
              <a:cxnLst/>
              <a:rect l="l" t="t" r="r" b="b"/>
              <a:pathLst>
                <a:path w="36443" h="19969" extrusionOk="0">
                  <a:moveTo>
                    <a:pt x="1" y="0"/>
                  </a:moveTo>
                  <a:lnTo>
                    <a:pt x="1" y="19969"/>
                  </a:lnTo>
                  <a:lnTo>
                    <a:pt x="36443" y="19969"/>
                  </a:lnTo>
                  <a:lnTo>
                    <a:pt x="36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53;p43">
              <a:extLst>
                <a:ext uri="{FF2B5EF4-FFF2-40B4-BE49-F238E27FC236}">
                  <a16:creationId xmlns:a16="http://schemas.microsoft.com/office/drawing/2014/main" id="{92F687AF-6CE1-7742-9B31-4340B4A26E2E}"/>
                </a:ext>
              </a:extLst>
            </p:cNvPr>
            <p:cNvSpPr/>
            <p:nvPr/>
          </p:nvSpPr>
          <p:spPr>
            <a:xfrm flipH="1">
              <a:off x="7780421" y="2429757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4;p43">
              <a:extLst>
                <a:ext uri="{FF2B5EF4-FFF2-40B4-BE49-F238E27FC236}">
                  <a16:creationId xmlns:a16="http://schemas.microsoft.com/office/drawing/2014/main" id="{82191009-7282-314B-A67C-7C375BF00BA5}"/>
                </a:ext>
              </a:extLst>
            </p:cNvPr>
            <p:cNvSpPr/>
            <p:nvPr/>
          </p:nvSpPr>
          <p:spPr>
            <a:xfrm flipH="1">
              <a:off x="7780421" y="2480761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5;p43">
              <a:extLst>
                <a:ext uri="{FF2B5EF4-FFF2-40B4-BE49-F238E27FC236}">
                  <a16:creationId xmlns:a16="http://schemas.microsoft.com/office/drawing/2014/main" id="{67D00749-37FA-B24B-9541-3C4617D0821E}"/>
                </a:ext>
              </a:extLst>
            </p:cNvPr>
            <p:cNvSpPr/>
            <p:nvPr/>
          </p:nvSpPr>
          <p:spPr>
            <a:xfrm flipH="1">
              <a:off x="7780421" y="2532305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0"/>
                  </a:moveTo>
                  <a:lnTo>
                    <a:pt x="21579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6;p43">
              <a:extLst>
                <a:ext uri="{FF2B5EF4-FFF2-40B4-BE49-F238E27FC236}">
                  <a16:creationId xmlns:a16="http://schemas.microsoft.com/office/drawing/2014/main" id="{2EA1A26D-10F1-AD48-ABBE-A5635E955E8B}"/>
                </a:ext>
              </a:extLst>
            </p:cNvPr>
            <p:cNvSpPr/>
            <p:nvPr/>
          </p:nvSpPr>
          <p:spPr>
            <a:xfrm flipH="1">
              <a:off x="7780416" y="2583310"/>
              <a:ext cx="459573" cy="39"/>
            </a:xfrm>
            <a:custGeom>
              <a:avLst/>
              <a:gdLst/>
              <a:ahLst/>
              <a:cxnLst/>
              <a:rect l="l" t="t" r="r" b="b"/>
              <a:pathLst>
                <a:path w="11930" h="1" fill="none" extrusionOk="0">
                  <a:moveTo>
                    <a:pt x="1" y="0"/>
                  </a:moveTo>
                  <a:lnTo>
                    <a:pt x="11930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57;p43">
              <a:extLst>
                <a:ext uri="{FF2B5EF4-FFF2-40B4-BE49-F238E27FC236}">
                  <a16:creationId xmlns:a16="http://schemas.microsoft.com/office/drawing/2014/main" id="{61FF9751-0CCC-9143-87F1-52B1CE265ECC}"/>
                </a:ext>
              </a:extLst>
            </p:cNvPr>
            <p:cNvSpPr/>
            <p:nvPr/>
          </p:nvSpPr>
          <p:spPr>
            <a:xfrm flipH="1">
              <a:off x="7752521" y="2167377"/>
              <a:ext cx="140453" cy="133095"/>
            </a:xfrm>
            <a:custGeom>
              <a:avLst/>
              <a:gdLst/>
              <a:ahLst/>
              <a:cxnLst/>
              <a:rect l="l" t="t" r="r" b="b"/>
              <a:pathLst>
                <a:path w="3646" h="3455" extrusionOk="0">
                  <a:moveTo>
                    <a:pt x="1830" y="1"/>
                  </a:moveTo>
                  <a:lnTo>
                    <a:pt x="1270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1830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31" y="2198"/>
                  </a:lnTo>
                  <a:lnTo>
                    <a:pt x="3645" y="1311"/>
                  </a:lnTo>
                  <a:lnTo>
                    <a:pt x="2376" y="1134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58;p43">
              <a:extLst>
                <a:ext uri="{FF2B5EF4-FFF2-40B4-BE49-F238E27FC236}">
                  <a16:creationId xmlns:a16="http://schemas.microsoft.com/office/drawing/2014/main" id="{029E8AC2-3BEA-4249-83C3-4D94225BE780}"/>
                </a:ext>
              </a:extLst>
            </p:cNvPr>
            <p:cNvSpPr/>
            <p:nvPr/>
          </p:nvSpPr>
          <p:spPr>
            <a:xfrm flipH="1">
              <a:off x="7985971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02" y="1"/>
                  </a:moveTo>
                  <a:lnTo>
                    <a:pt x="1256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96" y="3454"/>
                  </a:lnTo>
                  <a:lnTo>
                    <a:pt x="696" y="3454"/>
                  </a:lnTo>
                  <a:lnTo>
                    <a:pt x="1802" y="2854"/>
                  </a:lnTo>
                  <a:lnTo>
                    <a:pt x="2935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59;p43">
              <a:extLst>
                <a:ext uri="{FF2B5EF4-FFF2-40B4-BE49-F238E27FC236}">
                  <a16:creationId xmlns:a16="http://schemas.microsoft.com/office/drawing/2014/main" id="{670781F8-8F04-664D-B09A-3C53514B0CEB}"/>
                </a:ext>
              </a:extLst>
            </p:cNvPr>
            <p:cNvSpPr/>
            <p:nvPr/>
          </p:nvSpPr>
          <p:spPr>
            <a:xfrm flipH="1">
              <a:off x="8218919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16" y="1"/>
                  </a:moveTo>
                  <a:lnTo>
                    <a:pt x="1256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711" y="3454"/>
                  </a:lnTo>
                  <a:lnTo>
                    <a:pt x="1816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17" y="2198"/>
                  </a:lnTo>
                  <a:lnTo>
                    <a:pt x="3618" y="1311"/>
                  </a:lnTo>
                  <a:lnTo>
                    <a:pt x="2376" y="1134"/>
                  </a:lnTo>
                  <a:lnTo>
                    <a:pt x="1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60;p43">
              <a:extLst>
                <a:ext uri="{FF2B5EF4-FFF2-40B4-BE49-F238E27FC236}">
                  <a16:creationId xmlns:a16="http://schemas.microsoft.com/office/drawing/2014/main" id="{5679FF2B-D33E-F743-9958-69BDB1563923}"/>
                </a:ext>
              </a:extLst>
            </p:cNvPr>
            <p:cNvSpPr/>
            <p:nvPr/>
          </p:nvSpPr>
          <p:spPr>
            <a:xfrm flipH="1">
              <a:off x="8451329" y="2167377"/>
              <a:ext cx="139336" cy="133095"/>
            </a:xfrm>
            <a:custGeom>
              <a:avLst/>
              <a:gdLst/>
              <a:ahLst/>
              <a:cxnLst/>
              <a:rect l="l" t="t" r="r" b="b"/>
              <a:pathLst>
                <a:path w="3617" h="3455" extrusionOk="0">
                  <a:moveTo>
                    <a:pt x="1802" y="1"/>
                  </a:moveTo>
                  <a:lnTo>
                    <a:pt x="1242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82" y="3454"/>
                  </a:lnTo>
                  <a:lnTo>
                    <a:pt x="682" y="3454"/>
                  </a:lnTo>
                  <a:lnTo>
                    <a:pt x="1802" y="2854"/>
                  </a:lnTo>
                  <a:lnTo>
                    <a:pt x="2934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61;p43">
              <a:extLst>
                <a:ext uri="{FF2B5EF4-FFF2-40B4-BE49-F238E27FC236}">
                  <a16:creationId xmlns:a16="http://schemas.microsoft.com/office/drawing/2014/main" id="{EE0D14B3-1332-E340-A912-B3641DB45B7D}"/>
                </a:ext>
              </a:extLst>
            </p:cNvPr>
            <p:cNvSpPr/>
            <p:nvPr/>
          </p:nvSpPr>
          <p:spPr>
            <a:xfrm flipH="1">
              <a:off x="8694218" y="2120071"/>
              <a:ext cx="301323" cy="429064"/>
            </a:xfrm>
            <a:custGeom>
              <a:avLst/>
              <a:gdLst/>
              <a:ahLst/>
              <a:cxnLst/>
              <a:rect l="l" t="t" r="r" b="b"/>
              <a:pathLst>
                <a:path w="7822" h="11138" extrusionOk="0">
                  <a:moveTo>
                    <a:pt x="0" y="1"/>
                  </a:moveTo>
                  <a:lnTo>
                    <a:pt x="0" y="11138"/>
                  </a:lnTo>
                  <a:lnTo>
                    <a:pt x="7821" y="11138"/>
                  </a:lnTo>
                  <a:lnTo>
                    <a:pt x="78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62;p43">
              <a:extLst>
                <a:ext uri="{FF2B5EF4-FFF2-40B4-BE49-F238E27FC236}">
                  <a16:creationId xmlns:a16="http://schemas.microsoft.com/office/drawing/2014/main" id="{5F127B3A-C623-114B-901F-852F4A9FC725}"/>
                </a:ext>
              </a:extLst>
            </p:cNvPr>
            <p:cNvSpPr/>
            <p:nvPr/>
          </p:nvSpPr>
          <p:spPr>
            <a:xfrm flipH="1">
              <a:off x="8443431" y="2725575"/>
              <a:ext cx="109019" cy="139721"/>
            </a:xfrm>
            <a:custGeom>
              <a:avLst/>
              <a:gdLst/>
              <a:ahLst/>
              <a:cxnLst/>
              <a:rect l="l" t="t" r="r" b="b"/>
              <a:pathLst>
                <a:path w="2830" h="3627" extrusionOk="0">
                  <a:moveTo>
                    <a:pt x="712" y="0"/>
                  </a:moveTo>
                  <a:cubicBezTo>
                    <a:pt x="269" y="0"/>
                    <a:pt x="1" y="573"/>
                    <a:pt x="441" y="1112"/>
                  </a:cubicBezTo>
                  <a:cubicBezTo>
                    <a:pt x="619" y="1330"/>
                    <a:pt x="864" y="1480"/>
                    <a:pt x="1069" y="1671"/>
                  </a:cubicBezTo>
                  <a:cubicBezTo>
                    <a:pt x="1478" y="2026"/>
                    <a:pt x="1779" y="2504"/>
                    <a:pt x="1970" y="3022"/>
                  </a:cubicBezTo>
                  <a:cubicBezTo>
                    <a:pt x="2024" y="3172"/>
                    <a:pt x="2079" y="3323"/>
                    <a:pt x="2161" y="3459"/>
                  </a:cubicBezTo>
                  <a:cubicBezTo>
                    <a:pt x="2236" y="3555"/>
                    <a:pt x="2361" y="3626"/>
                    <a:pt x="2484" y="3626"/>
                  </a:cubicBezTo>
                  <a:cubicBezTo>
                    <a:pt x="2518" y="3626"/>
                    <a:pt x="2551" y="3621"/>
                    <a:pt x="2584" y="3609"/>
                  </a:cubicBezTo>
                  <a:cubicBezTo>
                    <a:pt x="2720" y="3541"/>
                    <a:pt x="2789" y="3405"/>
                    <a:pt x="2816" y="3295"/>
                  </a:cubicBezTo>
                  <a:cubicBezTo>
                    <a:pt x="2830" y="3159"/>
                    <a:pt x="2789" y="3036"/>
                    <a:pt x="2748" y="2900"/>
                  </a:cubicBezTo>
                  <a:cubicBezTo>
                    <a:pt x="2447" y="1958"/>
                    <a:pt x="1956" y="1016"/>
                    <a:pt x="1287" y="306"/>
                  </a:cubicBezTo>
                  <a:cubicBezTo>
                    <a:pt x="1090" y="90"/>
                    <a:pt x="888" y="0"/>
                    <a:pt x="71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63;p43">
              <a:extLst>
                <a:ext uri="{FF2B5EF4-FFF2-40B4-BE49-F238E27FC236}">
                  <a16:creationId xmlns:a16="http://schemas.microsoft.com/office/drawing/2014/main" id="{0945D9F9-5CD9-8743-9BA2-B24630DAB530}"/>
                </a:ext>
              </a:extLst>
            </p:cNvPr>
            <p:cNvSpPr/>
            <p:nvPr/>
          </p:nvSpPr>
          <p:spPr>
            <a:xfrm flipH="1">
              <a:off x="8471283" y="2750268"/>
              <a:ext cx="109019" cy="140222"/>
            </a:xfrm>
            <a:custGeom>
              <a:avLst/>
              <a:gdLst/>
              <a:ahLst/>
              <a:cxnLst/>
              <a:rect l="l" t="t" r="r" b="b"/>
              <a:pathLst>
                <a:path w="2830" h="3640" extrusionOk="0">
                  <a:moveTo>
                    <a:pt x="723" y="1"/>
                  </a:moveTo>
                  <a:cubicBezTo>
                    <a:pt x="276" y="1"/>
                    <a:pt x="1" y="574"/>
                    <a:pt x="441" y="1112"/>
                  </a:cubicBezTo>
                  <a:cubicBezTo>
                    <a:pt x="632" y="1330"/>
                    <a:pt x="878" y="1494"/>
                    <a:pt x="1069" y="1672"/>
                  </a:cubicBezTo>
                  <a:cubicBezTo>
                    <a:pt x="1492" y="2040"/>
                    <a:pt x="1792" y="2518"/>
                    <a:pt x="1983" y="3023"/>
                  </a:cubicBezTo>
                  <a:cubicBezTo>
                    <a:pt x="2038" y="3173"/>
                    <a:pt x="2079" y="3337"/>
                    <a:pt x="2174" y="3473"/>
                  </a:cubicBezTo>
                  <a:cubicBezTo>
                    <a:pt x="2251" y="3561"/>
                    <a:pt x="2379" y="3639"/>
                    <a:pt x="2505" y="3639"/>
                  </a:cubicBezTo>
                  <a:cubicBezTo>
                    <a:pt x="2536" y="3639"/>
                    <a:pt x="2567" y="3634"/>
                    <a:pt x="2597" y="3623"/>
                  </a:cubicBezTo>
                  <a:cubicBezTo>
                    <a:pt x="2734" y="3555"/>
                    <a:pt x="2816" y="3419"/>
                    <a:pt x="2816" y="3296"/>
                  </a:cubicBezTo>
                  <a:cubicBezTo>
                    <a:pt x="2829" y="3159"/>
                    <a:pt x="2802" y="3037"/>
                    <a:pt x="2747" y="2900"/>
                  </a:cubicBezTo>
                  <a:cubicBezTo>
                    <a:pt x="2461" y="1972"/>
                    <a:pt x="1969" y="1030"/>
                    <a:pt x="1301" y="307"/>
                  </a:cubicBezTo>
                  <a:cubicBezTo>
                    <a:pt x="1103" y="90"/>
                    <a:pt x="900" y="1"/>
                    <a:pt x="72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64;p43">
              <a:extLst>
                <a:ext uri="{FF2B5EF4-FFF2-40B4-BE49-F238E27FC236}">
                  <a16:creationId xmlns:a16="http://schemas.microsoft.com/office/drawing/2014/main" id="{F889850B-C3A0-3A4F-85E5-D4E4695EB7FD}"/>
                </a:ext>
              </a:extLst>
            </p:cNvPr>
            <p:cNvSpPr/>
            <p:nvPr/>
          </p:nvSpPr>
          <p:spPr>
            <a:xfrm flipH="1">
              <a:off x="8507033" y="2751000"/>
              <a:ext cx="108942" cy="140068"/>
            </a:xfrm>
            <a:custGeom>
              <a:avLst/>
              <a:gdLst/>
              <a:ahLst/>
              <a:cxnLst/>
              <a:rect l="l" t="t" r="r" b="b"/>
              <a:pathLst>
                <a:path w="2828" h="3636" extrusionOk="0">
                  <a:moveTo>
                    <a:pt x="704" y="0"/>
                  </a:moveTo>
                  <a:cubicBezTo>
                    <a:pt x="264" y="0"/>
                    <a:pt x="0" y="571"/>
                    <a:pt x="439" y="1107"/>
                  </a:cubicBezTo>
                  <a:cubicBezTo>
                    <a:pt x="616" y="1339"/>
                    <a:pt x="862" y="1489"/>
                    <a:pt x="1066" y="1680"/>
                  </a:cubicBezTo>
                  <a:cubicBezTo>
                    <a:pt x="1476" y="2035"/>
                    <a:pt x="1776" y="2512"/>
                    <a:pt x="1967" y="3018"/>
                  </a:cubicBezTo>
                  <a:cubicBezTo>
                    <a:pt x="2022" y="3181"/>
                    <a:pt x="2076" y="3331"/>
                    <a:pt x="2158" y="3468"/>
                  </a:cubicBezTo>
                  <a:cubicBezTo>
                    <a:pt x="2233" y="3564"/>
                    <a:pt x="2358" y="3635"/>
                    <a:pt x="2481" y="3635"/>
                  </a:cubicBezTo>
                  <a:cubicBezTo>
                    <a:pt x="2515" y="3635"/>
                    <a:pt x="2549" y="3630"/>
                    <a:pt x="2581" y="3618"/>
                  </a:cubicBezTo>
                  <a:cubicBezTo>
                    <a:pt x="2718" y="3563"/>
                    <a:pt x="2800" y="3427"/>
                    <a:pt x="2800" y="3290"/>
                  </a:cubicBezTo>
                  <a:cubicBezTo>
                    <a:pt x="2827" y="3154"/>
                    <a:pt x="2786" y="3045"/>
                    <a:pt x="2732" y="2908"/>
                  </a:cubicBezTo>
                  <a:cubicBezTo>
                    <a:pt x="2445" y="1967"/>
                    <a:pt x="1954" y="1025"/>
                    <a:pt x="1285" y="315"/>
                  </a:cubicBezTo>
                  <a:cubicBezTo>
                    <a:pt x="1086" y="92"/>
                    <a:pt x="881" y="0"/>
                    <a:pt x="70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65;p43">
              <a:extLst>
                <a:ext uri="{FF2B5EF4-FFF2-40B4-BE49-F238E27FC236}">
                  <a16:creationId xmlns:a16="http://schemas.microsoft.com/office/drawing/2014/main" id="{CA240A8D-FCF8-7243-8DEF-74AF56A5F292}"/>
                </a:ext>
              </a:extLst>
            </p:cNvPr>
            <p:cNvSpPr/>
            <p:nvPr/>
          </p:nvSpPr>
          <p:spPr>
            <a:xfrm flipH="1">
              <a:off x="8546480" y="2762249"/>
              <a:ext cx="88563" cy="113641"/>
            </a:xfrm>
            <a:custGeom>
              <a:avLst/>
              <a:gdLst/>
              <a:ahLst/>
              <a:cxnLst/>
              <a:rect l="l" t="t" r="r" b="b"/>
              <a:pathLst>
                <a:path w="2299" h="2950" extrusionOk="0">
                  <a:moveTo>
                    <a:pt x="577" y="0"/>
                  </a:moveTo>
                  <a:cubicBezTo>
                    <a:pt x="216" y="0"/>
                    <a:pt x="0" y="459"/>
                    <a:pt x="360" y="897"/>
                  </a:cubicBezTo>
                  <a:cubicBezTo>
                    <a:pt x="524" y="1074"/>
                    <a:pt x="702" y="1210"/>
                    <a:pt x="879" y="1361"/>
                  </a:cubicBezTo>
                  <a:cubicBezTo>
                    <a:pt x="1207" y="1647"/>
                    <a:pt x="1452" y="2029"/>
                    <a:pt x="1616" y="2453"/>
                  </a:cubicBezTo>
                  <a:cubicBezTo>
                    <a:pt x="1643" y="2575"/>
                    <a:pt x="1684" y="2712"/>
                    <a:pt x="1766" y="2807"/>
                  </a:cubicBezTo>
                  <a:cubicBezTo>
                    <a:pt x="1828" y="2890"/>
                    <a:pt x="1922" y="2949"/>
                    <a:pt x="2017" y="2949"/>
                  </a:cubicBezTo>
                  <a:cubicBezTo>
                    <a:pt x="2047" y="2949"/>
                    <a:pt x="2078" y="2943"/>
                    <a:pt x="2107" y="2930"/>
                  </a:cubicBezTo>
                  <a:cubicBezTo>
                    <a:pt x="2203" y="2903"/>
                    <a:pt x="2258" y="2780"/>
                    <a:pt x="2271" y="2685"/>
                  </a:cubicBezTo>
                  <a:cubicBezTo>
                    <a:pt x="2299" y="2562"/>
                    <a:pt x="2258" y="2453"/>
                    <a:pt x="2230" y="2357"/>
                  </a:cubicBezTo>
                  <a:cubicBezTo>
                    <a:pt x="1998" y="1593"/>
                    <a:pt x="1589" y="842"/>
                    <a:pt x="1056" y="255"/>
                  </a:cubicBezTo>
                  <a:cubicBezTo>
                    <a:pt x="892" y="75"/>
                    <a:pt x="723" y="0"/>
                    <a:pt x="577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66;p43">
              <a:extLst>
                <a:ext uri="{FF2B5EF4-FFF2-40B4-BE49-F238E27FC236}">
                  <a16:creationId xmlns:a16="http://schemas.microsoft.com/office/drawing/2014/main" id="{8C633DBF-CB8A-8C40-8E1F-8A31F8782648}"/>
                </a:ext>
              </a:extLst>
            </p:cNvPr>
            <p:cNvSpPr/>
            <p:nvPr/>
          </p:nvSpPr>
          <p:spPr>
            <a:xfrm flipH="1">
              <a:off x="8491817" y="2694102"/>
              <a:ext cx="172465" cy="121577"/>
            </a:xfrm>
            <a:custGeom>
              <a:avLst/>
              <a:gdLst/>
              <a:ahLst/>
              <a:cxnLst/>
              <a:rect l="l" t="t" r="r" b="b"/>
              <a:pathLst>
                <a:path w="4477" h="3156" extrusionOk="0">
                  <a:moveTo>
                    <a:pt x="1740" y="1"/>
                  </a:moveTo>
                  <a:cubicBezTo>
                    <a:pt x="1477" y="1"/>
                    <a:pt x="1219" y="48"/>
                    <a:pt x="983" y="154"/>
                  </a:cubicBezTo>
                  <a:cubicBezTo>
                    <a:pt x="423" y="386"/>
                    <a:pt x="0" y="987"/>
                    <a:pt x="82" y="1601"/>
                  </a:cubicBezTo>
                  <a:cubicBezTo>
                    <a:pt x="137" y="1956"/>
                    <a:pt x="355" y="2283"/>
                    <a:pt x="628" y="2515"/>
                  </a:cubicBezTo>
                  <a:cubicBezTo>
                    <a:pt x="1078" y="2933"/>
                    <a:pt x="1679" y="3156"/>
                    <a:pt x="2288" y="3156"/>
                  </a:cubicBezTo>
                  <a:cubicBezTo>
                    <a:pt x="2435" y="3156"/>
                    <a:pt x="2583" y="3143"/>
                    <a:pt x="2730" y="3116"/>
                  </a:cubicBezTo>
                  <a:cubicBezTo>
                    <a:pt x="3453" y="2979"/>
                    <a:pt x="4136" y="2488"/>
                    <a:pt x="4477" y="1819"/>
                  </a:cubicBezTo>
                  <a:lnTo>
                    <a:pt x="4108" y="1014"/>
                  </a:lnTo>
                  <a:cubicBezTo>
                    <a:pt x="3631" y="646"/>
                    <a:pt x="3330" y="454"/>
                    <a:pt x="2757" y="222"/>
                  </a:cubicBezTo>
                  <a:cubicBezTo>
                    <a:pt x="2439" y="83"/>
                    <a:pt x="2086" y="1"/>
                    <a:pt x="174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67;p43">
              <a:extLst>
                <a:ext uri="{FF2B5EF4-FFF2-40B4-BE49-F238E27FC236}">
                  <a16:creationId xmlns:a16="http://schemas.microsoft.com/office/drawing/2014/main" id="{B292A231-4AF2-9B43-A3ED-979EB0B9D581}"/>
                </a:ext>
              </a:extLst>
            </p:cNvPr>
            <p:cNvSpPr/>
            <p:nvPr/>
          </p:nvSpPr>
          <p:spPr>
            <a:xfrm flipH="1">
              <a:off x="8423984" y="1833845"/>
              <a:ext cx="617824" cy="932745"/>
            </a:xfrm>
            <a:custGeom>
              <a:avLst/>
              <a:gdLst/>
              <a:ahLst/>
              <a:cxnLst/>
              <a:rect l="l" t="t" r="r" b="b"/>
              <a:pathLst>
                <a:path w="16038" h="24213" extrusionOk="0">
                  <a:moveTo>
                    <a:pt x="13972" y="0"/>
                  </a:moveTo>
                  <a:cubicBezTo>
                    <a:pt x="12645" y="0"/>
                    <a:pt x="11367" y="568"/>
                    <a:pt x="10332" y="1357"/>
                  </a:cubicBezTo>
                  <a:cubicBezTo>
                    <a:pt x="9241" y="2189"/>
                    <a:pt x="8394" y="3268"/>
                    <a:pt x="7575" y="4319"/>
                  </a:cubicBezTo>
                  <a:cubicBezTo>
                    <a:pt x="5419" y="7089"/>
                    <a:pt x="3249" y="9846"/>
                    <a:pt x="1092" y="12617"/>
                  </a:cubicBezTo>
                  <a:cubicBezTo>
                    <a:pt x="710" y="13108"/>
                    <a:pt x="314" y="13627"/>
                    <a:pt x="191" y="14214"/>
                  </a:cubicBezTo>
                  <a:cubicBezTo>
                    <a:pt x="0" y="15142"/>
                    <a:pt x="478" y="16043"/>
                    <a:pt x="1010" y="16848"/>
                  </a:cubicBezTo>
                  <a:cubicBezTo>
                    <a:pt x="2621" y="19305"/>
                    <a:pt x="4696" y="21502"/>
                    <a:pt x="7152" y="23277"/>
                  </a:cubicBezTo>
                  <a:cubicBezTo>
                    <a:pt x="7803" y="23750"/>
                    <a:pt x="8566" y="24212"/>
                    <a:pt x="9370" y="24212"/>
                  </a:cubicBezTo>
                  <a:cubicBezTo>
                    <a:pt x="9494" y="24212"/>
                    <a:pt x="9620" y="24201"/>
                    <a:pt x="9746" y="24178"/>
                  </a:cubicBezTo>
                  <a:cubicBezTo>
                    <a:pt x="10578" y="24028"/>
                    <a:pt x="11192" y="23290"/>
                    <a:pt x="11383" y="22512"/>
                  </a:cubicBezTo>
                  <a:cubicBezTo>
                    <a:pt x="11561" y="21721"/>
                    <a:pt x="11370" y="20929"/>
                    <a:pt x="11056" y="20179"/>
                  </a:cubicBezTo>
                  <a:cubicBezTo>
                    <a:pt x="10237" y="18145"/>
                    <a:pt x="8695" y="16439"/>
                    <a:pt x="7166" y="14801"/>
                  </a:cubicBezTo>
                  <a:cubicBezTo>
                    <a:pt x="8981" y="12276"/>
                    <a:pt x="10988" y="9437"/>
                    <a:pt x="13158" y="7158"/>
                  </a:cubicBezTo>
                  <a:cubicBezTo>
                    <a:pt x="14127" y="6134"/>
                    <a:pt x="15191" y="5110"/>
                    <a:pt x="15628" y="3814"/>
                  </a:cubicBezTo>
                  <a:cubicBezTo>
                    <a:pt x="16038" y="2503"/>
                    <a:pt x="15669" y="74"/>
                    <a:pt x="14195" y="6"/>
                  </a:cubicBezTo>
                  <a:cubicBezTo>
                    <a:pt x="14121" y="2"/>
                    <a:pt x="14046" y="0"/>
                    <a:pt x="13972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68;p43">
              <a:extLst>
                <a:ext uri="{FF2B5EF4-FFF2-40B4-BE49-F238E27FC236}">
                  <a16:creationId xmlns:a16="http://schemas.microsoft.com/office/drawing/2014/main" id="{B3A52E80-D40E-D045-87F3-A75A1281CECA}"/>
                </a:ext>
              </a:extLst>
            </p:cNvPr>
            <p:cNvSpPr/>
            <p:nvPr/>
          </p:nvSpPr>
          <p:spPr>
            <a:xfrm flipH="1">
              <a:off x="8571713" y="2659007"/>
              <a:ext cx="121500" cy="128473"/>
            </a:xfrm>
            <a:custGeom>
              <a:avLst/>
              <a:gdLst/>
              <a:ahLst/>
              <a:cxnLst/>
              <a:rect l="l" t="t" r="r" b="b"/>
              <a:pathLst>
                <a:path w="3154" h="3335" extrusionOk="0">
                  <a:moveTo>
                    <a:pt x="1693" y="1"/>
                  </a:moveTo>
                  <a:lnTo>
                    <a:pt x="1" y="2321"/>
                  </a:lnTo>
                  <a:cubicBezTo>
                    <a:pt x="219" y="2457"/>
                    <a:pt x="355" y="2676"/>
                    <a:pt x="506" y="2880"/>
                  </a:cubicBezTo>
                  <a:cubicBezTo>
                    <a:pt x="669" y="3085"/>
                    <a:pt x="847" y="3290"/>
                    <a:pt x="1106" y="3331"/>
                  </a:cubicBezTo>
                  <a:cubicBezTo>
                    <a:pt x="1131" y="3333"/>
                    <a:pt x="1156" y="3334"/>
                    <a:pt x="1182" y="3334"/>
                  </a:cubicBezTo>
                  <a:cubicBezTo>
                    <a:pt x="1310" y="3334"/>
                    <a:pt x="1445" y="3306"/>
                    <a:pt x="1570" y="3249"/>
                  </a:cubicBezTo>
                  <a:cubicBezTo>
                    <a:pt x="2485" y="2880"/>
                    <a:pt x="3153" y="1925"/>
                    <a:pt x="3153" y="942"/>
                  </a:cubicBezTo>
                  <a:cubicBezTo>
                    <a:pt x="2717" y="519"/>
                    <a:pt x="2253" y="219"/>
                    <a:pt x="1693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69;p43">
              <a:extLst>
                <a:ext uri="{FF2B5EF4-FFF2-40B4-BE49-F238E27FC236}">
                  <a16:creationId xmlns:a16="http://schemas.microsoft.com/office/drawing/2014/main" id="{19684D0B-4C50-E64B-B97F-5ED9029C1058}"/>
                </a:ext>
              </a:extLst>
            </p:cNvPr>
            <p:cNvSpPr/>
            <p:nvPr/>
          </p:nvSpPr>
          <p:spPr>
            <a:xfrm flipH="1">
              <a:off x="8762826" y="2373783"/>
              <a:ext cx="137140" cy="28776"/>
            </a:xfrm>
            <a:custGeom>
              <a:avLst/>
              <a:gdLst/>
              <a:ahLst/>
              <a:cxnLst/>
              <a:rect l="l" t="t" r="r" b="b"/>
              <a:pathLst>
                <a:path w="3560" h="747" extrusionOk="0">
                  <a:moveTo>
                    <a:pt x="1342" y="0"/>
                  </a:moveTo>
                  <a:cubicBezTo>
                    <a:pt x="927" y="0"/>
                    <a:pt x="512" y="61"/>
                    <a:pt x="113" y="184"/>
                  </a:cubicBezTo>
                  <a:cubicBezTo>
                    <a:pt x="1" y="222"/>
                    <a:pt x="25" y="394"/>
                    <a:pt x="133" y="394"/>
                  </a:cubicBezTo>
                  <a:cubicBezTo>
                    <a:pt x="144" y="394"/>
                    <a:pt x="155" y="393"/>
                    <a:pt x="167" y="389"/>
                  </a:cubicBezTo>
                  <a:cubicBezTo>
                    <a:pt x="555" y="273"/>
                    <a:pt x="957" y="215"/>
                    <a:pt x="1359" y="215"/>
                  </a:cubicBezTo>
                  <a:cubicBezTo>
                    <a:pt x="2046" y="215"/>
                    <a:pt x="2731" y="386"/>
                    <a:pt x="3334" y="730"/>
                  </a:cubicBezTo>
                  <a:cubicBezTo>
                    <a:pt x="3354" y="742"/>
                    <a:pt x="3375" y="747"/>
                    <a:pt x="3394" y="747"/>
                  </a:cubicBezTo>
                  <a:cubicBezTo>
                    <a:pt x="3491" y="747"/>
                    <a:pt x="3559" y="623"/>
                    <a:pt x="3457" y="567"/>
                  </a:cubicBezTo>
                  <a:cubicBezTo>
                    <a:pt x="2811" y="191"/>
                    <a:pt x="2076" y="0"/>
                    <a:pt x="13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70;p43">
              <a:extLst>
                <a:ext uri="{FF2B5EF4-FFF2-40B4-BE49-F238E27FC236}">
                  <a16:creationId xmlns:a16="http://schemas.microsoft.com/office/drawing/2014/main" id="{178D9AEB-DBD7-1C4A-9806-17EB04875C40}"/>
                </a:ext>
              </a:extLst>
            </p:cNvPr>
            <p:cNvSpPr/>
            <p:nvPr/>
          </p:nvSpPr>
          <p:spPr>
            <a:xfrm flipH="1">
              <a:off x="8816641" y="2386881"/>
              <a:ext cx="54818" cy="12597"/>
            </a:xfrm>
            <a:custGeom>
              <a:avLst/>
              <a:gdLst/>
              <a:ahLst/>
              <a:cxnLst/>
              <a:rect l="l" t="t" r="r" b="b"/>
              <a:pathLst>
                <a:path w="1423" h="327" extrusionOk="0">
                  <a:moveTo>
                    <a:pt x="789" y="0"/>
                  </a:moveTo>
                  <a:cubicBezTo>
                    <a:pt x="544" y="0"/>
                    <a:pt x="300" y="49"/>
                    <a:pt x="69" y="145"/>
                  </a:cubicBezTo>
                  <a:cubicBezTo>
                    <a:pt x="14" y="158"/>
                    <a:pt x="1" y="240"/>
                    <a:pt x="14" y="267"/>
                  </a:cubicBezTo>
                  <a:cubicBezTo>
                    <a:pt x="46" y="309"/>
                    <a:pt x="85" y="327"/>
                    <a:pt x="120" y="327"/>
                  </a:cubicBezTo>
                  <a:cubicBezTo>
                    <a:pt x="131" y="327"/>
                    <a:pt x="141" y="325"/>
                    <a:pt x="151" y="322"/>
                  </a:cubicBezTo>
                  <a:cubicBezTo>
                    <a:pt x="347" y="244"/>
                    <a:pt x="560" y="206"/>
                    <a:pt x="774" y="206"/>
                  </a:cubicBezTo>
                  <a:cubicBezTo>
                    <a:pt x="933" y="206"/>
                    <a:pt x="1091" y="227"/>
                    <a:pt x="1243" y="267"/>
                  </a:cubicBezTo>
                  <a:cubicBezTo>
                    <a:pt x="1255" y="271"/>
                    <a:pt x="1267" y="273"/>
                    <a:pt x="1278" y="273"/>
                  </a:cubicBezTo>
                  <a:cubicBezTo>
                    <a:pt x="1388" y="273"/>
                    <a:pt x="1423" y="101"/>
                    <a:pt x="1311" y="76"/>
                  </a:cubicBezTo>
                  <a:cubicBezTo>
                    <a:pt x="1140" y="25"/>
                    <a:pt x="965" y="0"/>
                    <a:pt x="78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71;p43">
              <a:extLst>
                <a:ext uri="{FF2B5EF4-FFF2-40B4-BE49-F238E27FC236}">
                  <a16:creationId xmlns:a16="http://schemas.microsoft.com/office/drawing/2014/main" id="{843569F9-E488-384B-9522-ADDCA206E2F8}"/>
                </a:ext>
              </a:extLst>
            </p:cNvPr>
            <p:cNvSpPr/>
            <p:nvPr/>
          </p:nvSpPr>
          <p:spPr>
            <a:xfrm flipH="1">
              <a:off x="8593786" y="2669640"/>
              <a:ext cx="76621" cy="96691"/>
            </a:xfrm>
            <a:custGeom>
              <a:avLst/>
              <a:gdLst/>
              <a:ahLst/>
              <a:cxnLst/>
              <a:rect l="l" t="t" r="r" b="b"/>
              <a:pathLst>
                <a:path w="1989" h="2510" extrusionOk="0">
                  <a:moveTo>
                    <a:pt x="1796" y="0"/>
                  </a:moveTo>
                  <a:cubicBezTo>
                    <a:pt x="1736" y="0"/>
                    <a:pt x="1666" y="53"/>
                    <a:pt x="1674" y="134"/>
                  </a:cubicBezTo>
                  <a:cubicBezTo>
                    <a:pt x="1756" y="653"/>
                    <a:pt x="1647" y="1171"/>
                    <a:pt x="1333" y="1581"/>
                  </a:cubicBezTo>
                  <a:cubicBezTo>
                    <a:pt x="1046" y="1977"/>
                    <a:pt x="623" y="2222"/>
                    <a:pt x="146" y="2304"/>
                  </a:cubicBezTo>
                  <a:cubicBezTo>
                    <a:pt x="0" y="2317"/>
                    <a:pt x="47" y="2510"/>
                    <a:pt x="174" y="2510"/>
                  </a:cubicBezTo>
                  <a:cubicBezTo>
                    <a:pt x="178" y="2510"/>
                    <a:pt x="182" y="2509"/>
                    <a:pt x="186" y="2509"/>
                  </a:cubicBezTo>
                  <a:cubicBezTo>
                    <a:pt x="719" y="2427"/>
                    <a:pt x="1196" y="2127"/>
                    <a:pt x="1510" y="1704"/>
                  </a:cubicBezTo>
                  <a:cubicBezTo>
                    <a:pt x="1865" y="1226"/>
                    <a:pt x="1988" y="653"/>
                    <a:pt x="1879" y="79"/>
                  </a:cubicBezTo>
                  <a:cubicBezTo>
                    <a:pt x="1873" y="24"/>
                    <a:pt x="1837" y="0"/>
                    <a:pt x="1796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72;p43">
              <a:extLst>
                <a:ext uri="{FF2B5EF4-FFF2-40B4-BE49-F238E27FC236}">
                  <a16:creationId xmlns:a16="http://schemas.microsoft.com/office/drawing/2014/main" id="{238AF7AB-EB9F-3F46-8B45-F513A144E74A}"/>
                </a:ext>
              </a:extLst>
            </p:cNvPr>
            <p:cNvSpPr/>
            <p:nvPr/>
          </p:nvSpPr>
          <p:spPr>
            <a:xfrm flipH="1">
              <a:off x="6967513" y="1520152"/>
              <a:ext cx="450636" cy="421166"/>
            </a:xfrm>
            <a:custGeom>
              <a:avLst/>
              <a:gdLst/>
              <a:ahLst/>
              <a:cxnLst/>
              <a:rect l="l" t="t" r="r" b="b"/>
              <a:pathLst>
                <a:path w="11698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98" y="10933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73;p43">
              <a:extLst>
                <a:ext uri="{FF2B5EF4-FFF2-40B4-BE49-F238E27FC236}">
                  <a16:creationId xmlns:a16="http://schemas.microsoft.com/office/drawing/2014/main" id="{4AE2E385-8679-A940-9B77-F0294A9C649C}"/>
                </a:ext>
              </a:extLst>
            </p:cNvPr>
            <p:cNvSpPr/>
            <p:nvPr/>
          </p:nvSpPr>
          <p:spPr>
            <a:xfrm flipH="1">
              <a:off x="7371937" y="1892124"/>
              <a:ext cx="80838" cy="89680"/>
            </a:xfrm>
            <a:custGeom>
              <a:avLst/>
              <a:gdLst/>
              <a:ahLst/>
              <a:cxnLst/>
              <a:rect l="l" t="t" r="r" b="b"/>
              <a:pathLst>
                <a:path w="2392" h="2328" extrusionOk="0">
                  <a:moveTo>
                    <a:pt x="2230" y="0"/>
                  </a:moveTo>
                  <a:cubicBezTo>
                    <a:pt x="2206" y="0"/>
                    <a:pt x="2181" y="7"/>
                    <a:pt x="2157" y="21"/>
                  </a:cubicBezTo>
                  <a:cubicBezTo>
                    <a:pt x="1461" y="458"/>
                    <a:pt x="752" y="868"/>
                    <a:pt x="165" y="1468"/>
                  </a:cubicBezTo>
                  <a:cubicBezTo>
                    <a:pt x="1" y="1632"/>
                    <a:pt x="42" y="2110"/>
                    <a:pt x="165" y="2328"/>
                  </a:cubicBezTo>
                  <a:cubicBezTo>
                    <a:pt x="479" y="2328"/>
                    <a:pt x="793" y="2328"/>
                    <a:pt x="1066" y="2205"/>
                  </a:cubicBezTo>
                  <a:cubicBezTo>
                    <a:pt x="1338" y="2041"/>
                    <a:pt x="1516" y="1686"/>
                    <a:pt x="1366" y="1427"/>
                  </a:cubicBezTo>
                  <a:cubicBezTo>
                    <a:pt x="1803" y="1154"/>
                    <a:pt x="2130" y="663"/>
                    <a:pt x="2349" y="171"/>
                  </a:cubicBezTo>
                  <a:cubicBezTo>
                    <a:pt x="2391" y="86"/>
                    <a:pt x="2317" y="0"/>
                    <a:pt x="2230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74;p43">
              <a:extLst>
                <a:ext uri="{FF2B5EF4-FFF2-40B4-BE49-F238E27FC236}">
                  <a16:creationId xmlns:a16="http://schemas.microsoft.com/office/drawing/2014/main" id="{1E1DB182-AEB2-0942-AF7B-54AC81A8B9C8}"/>
                </a:ext>
              </a:extLst>
            </p:cNvPr>
            <p:cNvSpPr/>
            <p:nvPr/>
          </p:nvSpPr>
          <p:spPr>
            <a:xfrm flipH="1">
              <a:off x="7112626" y="1663034"/>
              <a:ext cx="160408" cy="135830"/>
            </a:xfrm>
            <a:custGeom>
              <a:avLst/>
              <a:gdLst/>
              <a:ahLst/>
              <a:cxnLst/>
              <a:rect l="l" t="t" r="r" b="b"/>
              <a:pathLst>
                <a:path w="4164" h="3526" extrusionOk="0">
                  <a:moveTo>
                    <a:pt x="1075" y="1"/>
                  </a:moveTo>
                  <a:cubicBezTo>
                    <a:pt x="1049" y="1"/>
                    <a:pt x="1023" y="2"/>
                    <a:pt x="997" y="4"/>
                  </a:cubicBezTo>
                  <a:cubicBezTo>
                    <a:pt x="615" y="31"/>
                    <a:pt x="219" y="331"/>
                    <a:pt x="110" y="795"/>
                  </a:cubicBezTo>
                  <a:cubicBezTo>
                    <a:pt x="1" y="1328"/>
                    <a:pt x="288" y="1860"/>
                    <a:pt x="615" y="2256"/>
                  </a:cubicBezTo>
                  <a:cubicBezTo>
                    <a:pt x="1011" y="2774"/>
                    <a:pt x="1516" y="3198"/>
                    <a:pt x="2035" y="3498"/>
                  </a:cubicBezTo>
                  <a:cubicBezTo>
                    <a:pt x="2062" y="3525"/>
                    <a:pt x="2062" y="3525"/>
                    <a:pt x="2076" y="3525"/>
                  </a:cubicBezTo>
                  <a:lnTo>
                    <a:pt x="2103" y="3498"/>
                  </a:lnTo>
                  <a:cubicBezTo>
                    <a:pt x="2635" y="3198"/>
                    <a:pt x="3127" y="2774"/>
                    <a:pt x="3536" y="2256"/>
                  </a:cubicBezTo>
                  <a:cubicBezTo>
                    <a:pt x="3864" y="1874"/>
                    <a:pt x="4164" y="1341"/>
                    <a:pt x="4041" y="795"/>
                  </a:cubicBezTo>
                  <a:cubicBezTo>
                    <a:pt x="3932" y="331"/>
                    <a:pt x="3550" y="45"/>
                    <a:pt x="3154" y="4"/>
                  </a:cubicBezTo>
                  <a:cubicBezTo>
                    <a:pt x="3128" y="2"/>
                    <a:pt x="3102" y="1"/>
                    <a:pt x="3076" y="1"/>
                  </a:cubicBezTo>
                  <a:cubicBezTo>
                    <a:pt x="2722" y="1"/>
                    <a:pt x="2381" y="172"/>
                    <a:pt x="2076" y="413"/>
                  </a:cubicBezTo>
                  <a:cubicBezTo>
                    <a:pt x="1770" y="172"/>
                    <a:pt x="1429" y="1"/>
                    <a:pt x="1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75;p43">
              <a:extLst>
                <a:ext uri="{FF2B5EF4-FFF2-40B4-BE49-F238E27FC236}">
                  <a16:creationId xmlns:a16="http://schemas.microsoft.com/office/drawing/2014/main" id="{72D4BCF2-1E37-BC4C-B6C8-6DBBC03638F6}"/>
                </a:ext>
              </a:extLst>
            </p:cNvPr>
            <p:cNvSpPr/>
            <p:nvPr/>
          </p:nvSpPr>
          <p:spPr>
            <a:xfrm flipH="1">
              <a:off x="7490685" y="1039577"/>
              <a:ext cx="450135" cy="421166"/>
            </a:xfrm>
            <a:custGeom>
              <a:avLst/>
              <a:gdLst/>
              <a:ahLst/>
              <a:cxnLst/>
              <a:rect l="l" t="t" r="r" b="b"/>
              <a:pathLst>
                <a:path w="11685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84" y="10933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6;p43">
              <a:extLst>
                <a:ext uri="{FF2B5EF4-FFF2-40B4-BE49-F238E27FC236}">
                  <a16:creationId xmlns:a16="http://schemas.microsoft.com/office/drawing/2014/main" id="{F532F694-1506-C94D-AA0D-A6B154C693B7}"/>
                </a:ext>
              </a:extLst>
            </p:cNvPr>
            <p:cNvSpPr/>
            <p:nvPr/>
          </p:nvSpPr>
          <p:spPr>
            <a:xfrm flipH="1">
              <a:off x="7608985" y="1157882"/>
              <a:ext cx="154090" cy="184561"/>
            </a:xfrm>
            <a:custGeom>
              <a:avLst/>
              <a:gdLst/>
              <a:ahLst/>
              <a:cxnLst/>
              <a:rect l="l" t="t" r="r" b="b"/>
              <a:pathLst>
                <a:path w="4000" h="4791" fill="none" extrusionOk="0">
                  <a:moveTo>
                    <a:pt x="710" y="1775"/>
                  </a:moveTo>
                  <a:lnTo>
                    <a:pt x="1406" y="246"/>
                  </a:lnTo>
                  <a:cubicBezTo>
                    <a:pt x="1474" y="109"/>
                    <a:pt x="1611" y="0"/>
                    <a:pt x="1774" y="0"/>
                  </a:cubicBezTo>
                  <a:lnTo>
                    <a:pt x="1774" y="0"/>
                  </a:lnTo>
                  <a:cubicBezTo>
                    <a:pt x="1993" y="0"/>
                    <a:pt x="2157" y="178"/>
                    <a:pt x="2157" y="396"/>
                  </a:cubicBezTo>
                  <a:lnTo>
                    <a:pt x="2157" y="1761"/>
                  </a:lnTo>
                  <a:lnTo>
                    <a:pt x="2976" y="1761"/>
                  </a:lnTo>
                  <a:cubicBezTo>
                    <a:pt x="3562" y="1761"/>
                    <a:pt x="3999" y="2293"/>
                    <a:pt x="3904" y="2853"/>
                  </a:cubicBezTo>
                  <a:lnTo>
                    <a:pt x="3685" y="4027"/>
                  </a:lnTo>
                  <a:cubicBezTo>
                    <a:pt x="3590" y="4477"/>
                    <a:pt x="3221" y="4791"/>
                    <a:pt x="2757" y="4791"/>
                  </a:cubicBezTo>
                  <a:lnTo>
                    <a:pt x="0" y="4791"/>
                  </a:lnTo>
                  <a:lnTo>
                    <a:pt x="0" y="2089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77;p43">
              <a:extLst>
                <a:ext uri="{FF2B5EF4-FFF2-40B4-BE49-F238E27FC236}">
                  <a16:creationId xmlns:a16="http://schemas.microsoft.com/office/drawing/2014/main" id="{198DF3B6-F71B-F14A-9D7F-49829D248EC9}"/>
                </a:ext>
              </a:extLst>
            </p:cNvPr>
            <p:cNvSpPr/>
            <p:nvPr/>
          </p:nvSpPr>
          <p:spPr>
            <a:xfrm flipH="1">
              <a:off x="7763037" y="1238318"/>
              <a:ext cx="56320" cy="104126"/>
            </a:xfrm>
            <a:custGeom>
              <a:avLst/>
              <a:gdLst/>
              <a:ahLst/>
              <a:cxnLst/>
              <a:rect l="l" t="t" r="r" b="b"/>
              <a:pathLst>
                <a:path w="1462" h="2703" fill="none" extrusionOk="0">
                  <a:moveTo>
                    <a:pt x="1" y="1"/>
                  </a:moveTo>
                  <a:lnTo>
                    <a:pt x="1461" y="1"/>
                  </a:lnTo>
                  <a:lnTo>
                    <a:pt x="1461" y="2703"/>
                  </a:lnTo>
                  <a:lnTo>
                    <a:pt x="1" y="2703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50581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267888" y="-2638929"/>
            <a:ext cx="13116913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12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Démonstration</a:t>
            </a:r>
          </a:p>
        </p:txBody>
      </p:sp>
      <p:grpSp>
        <p:nvGrpSpPr>
          <p:cNvPr id="8" name="Groupe 7" descr="Cette image est d’un homme vu de dos. ">
            <a:extLst>
              <a:ext uri="{FF2B5EF4-FFF2-40B4-BE49-F238E27FC236}">
                <a16:creationId xmlns:a16="http://schemas.microsoft.com/office/drawing/2014/main" id="{791B21E3-8503-1F41-A0AB-69C0EB621408}"/>
              </a:ext>
            </a:extLst>
          </p:cNvPr>
          <p:cNvGrpSpPr/>
          <p:nvPr/>
        </p:nvGrpSpPr>
        <p:grpSpPr>
          <a:xfrm>
            <a:off x="0" y="2403710"/>
            <a:ext cx="2292439" cy="2528504"/>
            <a:chOff x="4832350" y="3127375"/>
            <a:chExt cx="2668588" cy="2679700"/>
          </a:xfrm>
        </p:grpSpPr>
        <p:sp>
          <p:nvSpPr>
            <p:cNvPr id="9" name="Forme libre 5">
              <a:extLst>
                <a:ext uri="{FF2B5EF4-FFF2-40B4-BE49-F238E27FC236}">
                  <a16:creationId xmlns:a16="http://schemas.microsoft.com/office/drawing/2014/main" id="{23DCF1C1-4617-824C-B2C5-7F50EADDC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8" y="3810000"/>
              <a:ext cx="1004888" cy="1736725"/>
            </a:xfrm>
            <a:custGeom>
              <a:avLst/>
              <a:gdLst>
                <a:gd name="T0" fmla="*/ 82 w 175"/>
                <a:gd name="T1" fmla="*/ 75 h 303"/>
                <a:gd name="T2" fmla="*/ 172 w 175"/>
                <a:gd name="T3" fmla="*/ 242 h 303"/>
                <a:gd name="T4" fmla="*/ 103 w 175"/>
                <a:gd name="T5" fmla="*/ 242 h 303"/>
                <a:gd name="T6" fmla="*/ 49 w 175"/>
                <a:gd name="T7" fmla="*/ 89 h 303"/>
                <a:gd name="T8" fmla="*/ 22 w 175"/>
                <a:gd name="T9" fmla="*/ 67 h 303"/>
                <a:gd name="T10" fmla="*/ 7 w 175"/>
                <a:gd name="T11" fmla="*/ 36 h 303"/>
                <a:gd name="T12" fmla="*/ 23 w 175"/>
                <a:gd name="T13" fmla="*/ 36 h 303"/>
                <a:gd name="T14" fmla="*/ 35 w 175"/>
                <a:gd name="T15" fmla="*/ 54 h 303"/>
                <a:gd name="T16" fmla="*/ 8 w 175"/>
                <a:gd name="T17" fmla="*/ 5 h 303"/>
                <a:gd name="T18" fmla="*/ 30 w 175"/>
                <a:gd name="T19" fmla="*/ 21 h 303"/>
                <a:gd name="T20" fmla="*/ 51 w 175"/>
                <a:gd name="T21" fmla="*/ 25 h 303"/>
                <a:gd name="T22" fmla="*/ 70 w 175"/>
                <a:gd name="T23" fmla="*/ 49 h 303"/>
                <a:gd name="T24" fmla="*/ 82 w 175"/>
                <a:gd name="T25" fmla="*/ 75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303">
                  <a:moveTo>
                    <a:pt x="82" y="75"/>
                  </a:moveTo>
                  <a:cubicBezTo>
                    <a:pt x="82" y="75"/>
                    <a:pt x="175" y="184"/>
                    <a:pt x="172" y="242"/>
                  </a:cubicBezTo>
                  <a:cubicBezTo>
                    <a:pt x="169" y="299"/>
                    <a:pt x="126" y="303"/>
                    <a:pt x="103" y="242"/>
                  </a:cubicBezTo>
                  <a:cubicBezTo>
                    <a:pt x="81" y="180"/>
                    <a:pt x="49" y="89"/>
                    <a:pt x="49" y="89"/>
                  </a:cubicBezTo>
                  <a:cubicBezTo>
                    <a:pt x="49" y="89"/>
                    <a:pt x="27" y="74"/>
                    <a:pt x="22" y="67"/>
                  </a:cubicBezTo>
                  <a:cubicBezTo>
                    <a:pt x="17" y="61"/>
                    <a:pt x="13" y="39"/>
                    <a:pt x="7" y="36"/>
                  </a:cubicBezTo>
                  <a:cubicBezTo>
                    <a:pt x="0" y="33"/>
                    <a:pt x="12" y="26"/>
                    <a:pt x="23" y="36"/>
                  </a:cubicBezTo>
                  <a:cubicBezTo>
                    <a:pt x="33" y="46"/>
                    <a:pt x="30" y="57"/>
                    <a:pt x="35" y="54"/>
                  </a:cubicBezTo>
                  <a:cubicBezTo>
                    <a:pt x="40" y="50"/>
                    <a:pt x="8" y="10"/>
                    <a:pt x="8" y="5"/>
                  </a:cubicBezTo>
                  <a:cubicBezTo>
                    <a:pt x="9" y="0"/>
                    <a:pt x="30" y="21"/>
                    <a:pt x="30" y="21"/>
                  </a:cubicBezTo>
                  <a:cubicBezTo>
                    <a:pt x="30" y="21"/>
                    <a:pt x="44" y="19"/>
                    <a:pt x="51" y="25"/>
                  </a:cubicBezTo>
                  <a:cubicBezTo>
                    <a:pt x="58" y="30"/>
                    <a:pt x="67" y="43"/>
                    <a:pt x="70" y="49"/>
                  </a:cubicBezTo>
                  <a:cubicBezTo>
                    <a:pt x="72" y="55"/>
                    <a:pt x="75" y="66"/>
                    <a:pt x="82" y="75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0" name="Forme automatique 3">
              <a:extLst>
                <a:ext uri="{FF2B5EF4-FFF2-40B4-BE49-F238E27FC236}">
                  <a16:creationId xmlns:a16="http://schemas.microsoft.com/office/drawing/2014/main" id="{7257E291-CC46-E94F-B8BE-ABA9D1CD2C5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905375" y="3141662"/>
              <a:ext cx="2479675" cy="26654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1" name="Forme libre 10">
              <a:extLst>
                <a:ext uri="{FF2B5EF4-FFF2-40B4-BE49-F238E27FC236}">
                  <a16:creationId xmlns:a16="http://schemas.microsoft.com/office/drawing/2014/main" id="{D0336FB9-0CDE-9344-8FB9-C75707A54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350" y="4210050"/>
              <a:ext cx="752475" cy="1301750"/>
            </a:xfrm>
            <a:custGeom>
              <a:avLst/>
              <a:gdLst>
                <a:gd name="T0" fmla="*/ 36 w 131"/>
                <a:gd name="T1" fmla="*/ 0 h 227"/>
                <a:gd name="T2" fmla="*/ 0 w 131"/>
                <a:gd name="T3" fmla="*/ 22 h 227"/>
                <a:gd name="T4" fmla="*/ 94 w 131"/>
                <a:gd name="T5" fmla="*/ 215 h 227"/>
                <a:gd name="T6" fmla="*/ 130 w 131"/>
                <a:gd name="T7" fmla="*/ 168 h 227"/>
                <a:gd name="T8" fmla="*/ 36 w 131"/>
                <a:gd name="T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227">
                  <a:moveTo>
                    <a:pt x="36" y="0"/>
                  </a:moveTo>
                  <a:cubicBezTo>
                    <a:pt x="36" y="0"/>
                    <a:pt x="5" y="19"/>
                    <a:pt x="0" y="22"/>
                  </a:cubicBezTo>
                  <a:cubicBezTo>
                    <a:pt x="0" y="22"/>
                    <a:pt x="64" y="203"/>
                    <a:pt x="94" y="215"/>
                  </a:cubicBezTo>
                  <a:cubicBezTo>
                    <a:pt x="124" y="227"/>
                    <a:pt x="131" y="194"/>
                    <a:pt x="130" y="168"/>
                  </a:cubicBezTo>
                  <a:cubicBezTo>
                    <a:pt x="129" y="138"/>
                    <a:pt x="99" y="55"/>
                    <a:pt x="36" y="0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C68AC0D4-9F93-964F-9F98-88CDEEB16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5529263"/>
              <a:ext cx="2451100" cy="257175"/>
            </a:xfrm>
            <a:custGeom>
              <a:avLst/>
              <a:gdLst>
                <a:gd name="T0" fmla="*/ 1544 w 1544"/>
                <a:gd name="T1" fmla="*/ 162 h 162"/>
                <a:gd name="T2" fmla="*/ 0 w 1544"/>
                <a:gd name="T3" fmla="*/ 162 h 162"/>
                <a:gd name="T4" fmla="*/ 156 w 1544"/>
                <a:gd name="T5" fmla="*/ 0 h 162"/>
                <a:gd name="T6" fmla="*/ 1436 w 1544"/>
                <a:gd name="T7" fmla="*/ 0 h 162"/>
                <a:gd name="T8" fmla="*/ 1544 w 1544"/>
                <a:gd name="T9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4" h="162">
                  <a:moveTo>
                    <a:pt x="1544" y="162"/>
                  </a:moveTo>
                  <a:lnTo>
                    <a:pt x="0" y="162"/>
                  </a:lnTo>
                  <a:lnTo>
                    <a:pt x="156" y="0"/>
                  </a:lnTo>
                  <a:lnTo>
                    <a:pt x="1436" y="0"/>
                  </a:lnTo>
                  <a:lnTo>
                    <a:pt x="1544" y="16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6FC9E0"/>
                </a:gs>
                <a:gs pos="39000">
                  <a:srgbClr val="4BC3E2"/>
                </a:gs>
                <a:gs pos="85000">
                  <a:srgbClr val="030341"/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B6B1B253-9AC4-F647-9839-5741DB7ED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3363" y="4187825"/>
              <a:ext cx="1520825" cy="1598613"/>
            </a:xfrm>
            <a:custGeom>
              <a:avLst/>
              <a:gdLst>
                <a:gd name="T0" fmla="*/ 265 w 265"/>
                <a:gd name="T1" fmla="*/ 279 h 279"/>
                <a:gd name="T2" fmla="*/ 25 w 265"/>
                <a:gd name="T3" fmla="*/ 279 h 279"/>
                <a:gd name="T4" fmla="*/ 20 w 265"/>
                <a:gd name="T5" fmla="*/ 234 h 279"/>
                <a:gd name="T6" fmla="*/ 20 w 265"/>
                <a:gd name="T7" fmla="*/ 230 h 279"/>
                <a:gd name="T8" fmla="*/ 13 w 265"/>
                <a:gd name="T9" fmla="*/ 171 h 279"/>
                <a:gd name="T10" fmla="*/ 11 w 265"/>
                <a:gd name="T11" fmla="*/ 150 h 279"/>
                <a:gd name="T12" fmla="*/ 10 w 265"/>
                <a:gd name="T13" fmla="*/ 129 h 279"/>
                <a:gd name="T14" fmla="*/ 10 w 265"/>
                <a:gd name="T15" fmla="*/ 34 h 279"/>
                <a:gd name="T16" fmla="*/ 10 w 265"/>
                <a:gd name="T17" fmla="*/ 34 h 279"/>
                <a:gd name="T18" fmla="*/ 65 w 265"/>
                <a:gd name="T19" fmla="*/ 17 h 279"/>
                <a:gd name="T20" fmla="*/ 86 w 265"/>
                <a:gd name="T21" fmla="*/ 1 h 279"/>
                <a:gd name="T22" fmla="*/ 131 w 265"/>
                <a:gd name="T23" fmla="*/ 3 h 279"/>
                <a:gd name="T24" fmla="*/ 132 w 265"/>
                <a:gd name="T25" fmla="*/ 3 h 279"/>
                <a:gd name="T26" fmla="*/ 132 w 265"/>
                <a:gd name="T27" fmla="*/ 3 h 279"/>
                <a:gd name="T28" fmla="*/ 133 w 265"/>
                <a:gd name="T29" fmla="*/ 3 h 279"/>
                <a:gd name="T30" fmla="*/ 169 w 265"/>
                <a:gd name="T31" fmla="*/ 12 h 279"/>
                <a:gd name="T32" fmla="*/ 170 w 265"/>
                <a:gd name="T33" fmla="*/ 13 h 279"/>
                <a:gd name="T34" fmla="*/ 170 w 265"/>
                <a:gd name="T35" fmla="*/ 13 h 279"/>
                <a:gd name="T36" fmla="*/ 171 w 265"/>
                <a:gd name="T37" fmla="*/ 26 h 279"/>
                <a:gd name="T38" fmla="*/ 197 w 265"/>
                <a:gd name="T39" fmla="*/ 31 h 279"/>
                <a:gd name="T40" fmla="*/ 201 w 265"/>
                <a:gd name="T41" fmla="*/ 32 h 279"/>
                <a:gd name="T42" fmla="*/ 251 w 265"/>
                <a:gd name="T43" fmla="*/ 105 h 279"/>
                <a:gd name="T44" fmla="*/ 255 w 265"/>
                <a:gd name="T45" fmla="*/ 151 h 279"/>
                <a:gd name="T46" fmla="*/ 259 w 265"/>
                <a:gd name="T47" fmla="*/ 192 h 279"/>
                <a:gd name="T48" fmla="*/ 262 w 265"/>
                <a:gd name="T49" fmla="*/ 234 h 279"/>
                <a:gd name="T50" fmla="*/ 264 w 265"/>
                <a:gd name="T51" fmla="*/ 266 h 279"/>
                <a:gd name="T52" fmla="*/ 264 w 265"/>
                <a:gd name="T53" fmla="*/ 266 h 279"/>
                <a:gd name="T54" fmla="*/ 265 w 265"/>
                <a:gd name="T55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5" h="279">
                  <a:moveTo>
                    <a:pt x="265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3"/>
                    <a:pt x="23" y="256"/>
                    <a:pt x="20" y="234"/>
                  </a:cubicBezTo>
                  <a:cubicBezTo>
                    <a:pt x="20" y="232"/>
                    <a:pt x="20" y="231"/>
                    <a:pt x="20" y="230"/>
                  </a:cubicBezTo>
                  <a:cubicBezTo>
                    <a:pt x="17" y="211"/>
                    <a:pt x="15" y="191"/>
                    <a:pt x="13" y="171"/>
                  </a:cubicBezTo>
                  <a:cubicBezTo>
                    <a:pt x="13" y="164"/>
                    <a:pt x="12" y="157"/>
                    <a:pt x="11" y="150"/>
                  </a:cubicBezTo>
                  <a:cubicBezTo>
                    <a:pt x="11" y="143"/>
                    <a:pt x="11" y="136"/>
                    <a:pt x="10" y="129"/>
                  </a:cubicBezTo>
                  <a:cubicBezTo>
                    <a:pt x="8" y="78"/>
                    <a:pt x="0" y="42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9" y="26"/>
                    <a:pt x="65" y="17"/>
                    <a:pt x="65" y="17"/>
                  </a:cubicBezTo>
                  <a:cubicBezTo>
                    <a:pt x="65" y="17"/>
                    <a:pt x="70" y="2"/>
                    <a:pt x="86" y="1"/>
                  </a:cubicBezTo>
                  <a:cubicBezTo>
                    <a:pt x="102" y="0"/>
                    <a:pt x="118" y="1"/>
                    <a:pt x="131" y="3"/>
                  </a:cubicBezTo>
                  <a:cubicBezTo>
                    <a:pt x="131" y="3"/>
                    <a:pt x="132" y="3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3" y="3"/>
                    <a:pt x="133" y="3"/>
                  </a:cubicBezTo>
                  <a:cubicBezTo>
                    <a:pt x="152" y="6"/>
                    <a:pt x="167" y="10"/>
                    <a:pt x="169" y="12"/>
                  </a:cubicBezTo>
                  <a:cubicBezTo>
                    <a:pt x="170" y="12"/>
                    <a:pt x="170" y="13"/>
                    <a:pt x="170" y="13"/>
                  </a:cubicBezTo>
                  <a:cubicBezTo>
                    <a:pt x="170" y="13"/>
                    <a:pt x="170" y="13"/>
                    <a:pt x="170" y="13"/>
                  </a:cubicBezTo>
                  <a:cubicBezTo>
                    <a:pt x="171" y="22"/>
                    <a:pt x="171" y="26"/>
                    <a:pt x="171" y="26"/>
                  </a:cubicBezTo>
                  <a:cubicBezTo>
                    <a:pt x="171" y="26"/>
                    <a:pt x="184" y="32"/>
                    <a:pt x="197" y="31"/>
                  </a:cubicBezTo>
                  <a:cubicBezTo>
                    <a:pt x="198" y="31"/>
                    <a:pt x="199" y="31"/>
                    <a:pt x="201" y="32"/>
                  </a:cubicBezTo>
                  <a:cubicBezTo>
                    <a:pt x="216" y="35"/>
                    <a:pt x="247" y="62"/>
                    <a:pt x="251" y="105"/>
                  </a:cubicBezTo>
                  <a:cubicBezTo>
                    <a:pt x="252" y="117"/>
                    <a:pt x="254" y="133"/>
                    <a:pt x="255" y="151"/>
                  </a:cubicBezTo>
                  <a:cubicBezTo>
                    <a:pt x="256" y="164"/>
                    <a:pt x="257" y="178"/>
                    <a:pt x="259" y="192"/>
                  </a:cubicBezTo>
                  <a:cubicBezTo>
                    <a:pt x="260" y="207"/>
                    <a:pt x="261" y="221"/>
                    <a:pt x="262" y="234"/>
                  </a:cubicBezTo>
                  <a:cubicBezTo>
                    <a:pt x="263" y="246"/>
                    <a:pt x="263" y="258"/>
                    <a:pt x="264" y="266"/>
                  </a:cubicBezTo>
                  <a:cubicBezTo>
                    <a:pt x="264" y="266"/>
                    <a:pt x="264" y="266"/>
                    <a:pt x="264" y="266"/>
                  </a:cubicBezTo>
                  <a:cubicBezTo>
                    <a:pt x="264" y="272"/>
                    <a:pt x="265" y="277"/>
                    <a:pt x="265" y="27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4" name="Forme libre 13">
              <a:extLst>
                <a:ext uri="{FF2B5EF4-FFF2-40B4-BE49-F238E27FC236}">
                  <a16:creationId xmlns:a16="http://schemas.microsoft.com/office/drawing/2014/main" id="{08BA332A-40DE-9C49-8074-E13F78CFB8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2350" y="4359275"/>
              <a:ext cx="1382713" cy="1152525"/>
            </a:xfrm>
            <a:custGeom>
              <a:avLst/>
              <a:gdLst>
                <a:gd name="T0" fmla="*/ 227 w 241"/>
                <a:gd name="T1" fmla="*/ 194 h 201"/>
                <a:gd name="T2" fmla="*/ 104 w 241"/>
                <a:gd name="T3" fmla="*/ 200 h 201"/>
                <a:gd name="T4" fmla="*/ 23 w 241"/>
                <a:gd name="T5" fmla="*/ 199 h 201"/>
                <a:gd name="T6" fmla="*/ 38 w 241"/>
                <a:gd name="T7" fmla="*/ 83 h 201"/>
                <a:gd name="T8" fmla="*/ 94 w 241"/>
                <a:gd name="T9" fmla="*/ 4 h 201"/>
                <a:gd name="T10" fmla="*/ 94 w 241"/>
                <a:gd name="T11" fmla="*/ 4 h 201"/>
                <a:gd name="T12" fmla="*/ 106 w 241"/>
                <a:gd name="T13" fmla="*/ 1 h 201"/>
                <a:gd name="T14" fmla="*/ 143 w 241"/>
                <a:gd name="T15" fmla="*/ 57 h 201"/>
                <a:gd name="T16" fmla="*/ 95 w 241"/>
                <a:gd name="T17" fmla="*/ 120 h 201"/>
                <a:gd name="T18" fmla="*/ 76 w 241"/>
                <a:gd name="T19" fmla="*/ 141 h 201"/>
                <a:gd name="T20" fmla="*/ 97 w 241"/>
                <a:gd name="T21" fmla="*/ 141 h 201"/>
                <a:gd name="T22" fmla="*/ 239 w 241"/>
                <a:gd name="T23" fmla="*/ 164 h 201"/>
                <a:gd name="T24" fmla="*/ 227 w 241"/>
                <a:gd name="T25" fmla="*/ 194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01">
                  <a:moveTo>
                    <a:pt x="227" y="194"/>
                  </a:moveTo>
                  <a:cubicBezTo>
                    <a:pt x="224" y="194"/>
                    <a:pt x="160" y="198"/>
                    <a:pt x="104" y="200"/>
                  </a:cubicBezTo>
                  <a:cubicBezTo>
                    <a:pt x="66" y="201"/>
                    <a:pt x="32" y="201"/>
                    <a:pt x="23" y="199"/>
                  </a:cubicBezTo>
                  <a:cubicBezTo>
                    <a:pt x="0" y="193"/>
                    <a:pt x="5" y="167"/>
                    <a:pt x="38" y="83"/>
                  </a:cubicBezTo>
                  <a:cubicBezTo>
                    <a:pt x="59" y="29"/>
                    <a:pt x="80" y="10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101" y="0"/>
                    <a:pt x="106" y="1"/>
                    <a:pt x="106" y="1"/>
                  </a:cubicBezTo>
                  <a:cubicBezTo>
                    <a:pt x="123" y="0"/>
                    <a:pt x="145" y="42"/>
                    <a:pt x="143" y="57"/>
                  </a:cubicBezTo>
                  <a:cubicBezTo>
                    <a:pt x="142" y="66"/>
                    <a:pt x="115" y="98"/>
                    <a:pt x="95" y="120"/>
                  </a:cubicBezTo>
                  <a:cubicBezTo>
                    <a:pt x="85" y="132"/>
                    <a:pt x="76" y="141"/>
                    <a:pt x="76" y="141"/>
                  </a:cubicBezTo>
                  <a:cubicBezTo>
                    <a:pt x="76" y="141"/>
                    <a:pt x="85" y="141"/>
                    <a:pt x="97" y="141"/>
                  </a:cubicBezTo>
                  <a:cubicBezTo>
                    <a:pt x="139" y="142"/>
                    <a:pt x="228" y="145"/>
                    <a:pt x="239" y="164"/>
                  </a:cubicBezTo>
                  <a:cubicBezTo>
                    <a:pt x="241" y="169"/>
                    <a:pt x="233" y="194"/>
                    <a:pt x="227" y="194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5" name="Forme libre 10">
              <a:extLst>
                <a:ext uri="{FF2B5EF4-FFF2-40B4-BE49-F238E27FC236}">
                  <a16:creationId xmlns:a16="http://schemas.microsoft.com/office/drawing/2014/main" id="{84B3E0EF-8038-9E47-BBFA-163CEC2C14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4960938"/>
              <a:ext cx="333375" cy="750888"/>
            </a:xfrm>
            <a:custGeom>
              <a:avLst/>
              <a:gdLst>
                <a:gd name="T0" fmla="*/ 66 w 66"/>
                <a:gd name="T1" fmla="*/ 131 h 131"/>
                <a:gd name="T2" fmla="*/ 23 w 66"/>
                <a:gd name="T3" fmla="*/ 68 h 131"/>
                <a:gd name="T4" fmla="*/ 4 w 66"/>
                <a:gd name="T5" fmla="*/ 25 h 131"/>
                <a:gd name="T6" fmla="*/ 57 w 66"/>
                <a:gd name="T7" fmla="*/ 16 h 131"/>
                <a:gd name="T8" fmla="*/ 64 w 66"/>
                <a:gd name="T9" fmla="*/ 99 h 131"/>
                <a:gd name="T10" fmla="*/ 66 w 66"/>
                <a:gd name="T11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131">
                  <a:moveTo>
                    <a:pt x="66" y="131"/>
                  </a:moveTo>
                  <a:cubicBezTo>
                    <a:pt x="61" y="107"/>
                    <a:pt x="42" y="83"/>
                    <a:pt x="23" y="68"/>
                  </a:cubicBezTo>
                  <a:cubicBezTo>
                    <a:pt x="0" y="51"/>
                    <a:pt x="4" y="25"/>
                    <a:pt x="4" y="25"/>
                  </a:cubicBezTo>
                  <a:cubicBezTo>
                    <a:pt x="21" y="0"/>
                    <a:pt x="41" y="5"/>
                    <a:pt x="57" y="16"/>
                  </a:cubicBezTo>
                  <a:cubicBezTo>
                    <a:pt x="59" y="43"/>
                    <a:pt x="62" y="74"/>
                    <a:pt x="64" y="99"/>
                  </a:cubicBezTo>
                  <a:cubicBezTo>
                    <a:pt x="65" y="111"/>
                    <a:pt x="65" y="123"/>
                    <a:pt x="66" y="131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6" name="Forme libre : Forme 21">
              <a:extLst>
                <a:ext uri="{FF2B5EF4-FFF2-40B4-BE49-F238E27FC236}">
                  <a16:creationId xmlns:a16="http://schemas.microsoft.com/office/drawing/2014/main" id="{0AA0D6F0-DEA8-FC4B-9A2A-6C03090A6193}"/>
                </a:ext>
              </a:extLst>
            </p:cNvPr>
            <p:cNvSpPr/>
            <p:nvPr/>
          </p:nvSpPr>
          <p:spPr>
            <a:xfrm rot="20364014">
              <a:off x="6924390" y="4583236"/>
              <a:ext cx="305126" cy="641501"/>
            </a:xfrm>
            <a:custGeom>
              <a:avLst/>
              <a:gdLst>
                <a:gd name="connsiteX0" fmla="*/ 793 w 453638"/>
                <a:gd name="connsiteY0" fmla="*/ 10752 h 953733"/>
                <a:gd name="connsiteX1" fmla="*/ 331787 w 453638"/>
                <a:gd name="connsiteY1" fmla="*/ 467952 h 953733"/>
                <a:gd name="connsiteX2" fmla="*/ 436562 w 453638"/>
                <a:gd name="connsiteY2" fmla="*/ 944202 h 953733"/>
                <a:gd name="connsiteX3" fmla="*/ 793 w 453638"/>
                <a:gd name="connsiteY3" fmla="*/ 10752 h 95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638" h="953733">
                  <a:moveTo>
                    <a:pt x="793" y="10752"/>
                  </a:moveTo>
                  <a:cubicBezTo>
                    <a:pt x="-16669" y="-68623"/>
                    <a:pt x="259159" y="312377"/>
                    <a:pt x="331787" y="467952"/>
                  </a:cubicBezTo>
                  <a:cubicBezTo>
                    <a:pt x="404415" y="623527"/>
                    <a:pt x="490934" y="1020005"/>
                    <a:pt x="436562" y="944202"/>
                  </a:cubicBezTo>
                  <a:cubicBezTo>
                    <a:pt x="382190" y="868399"/>
                    <a:pt x="18255" y="90127"/>
                    <a:pt x="793" y="107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17" name="Forme libre 11">
              <a:extLst>
                <a:ext uri="{FF2B5EF4-FFF2-40B4-BE49-F238E27FC236}">
                  <a16:creationId xmlns:a16="http://schemas.microsoft.com/office/drawing/2014/main" id="{D7D5A547-A3B5-584A-8EF1-E87AD0FCC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5838" y="4297363"/>
              <a:ext cx="1435100" cy="1168400"/>
            </a:xfrm>
            <a:custGeom>
              <a:avLst/>
              <a:gdLst>
                <a:gd name="T0" fmla="*/ 11 w 250"/>
                <a:gd name="T1" fmla="*/ 49 h 204"/>
                <a:gd name="T2" fmla="*/ 103 w 250"/>
                <a:gd name="T3" fmla="*/ 27 h 204"/>
                <a:gd name="T4" fmla="*/ 211 w 250"/>
                <a:gd name="T5" fmla="*/ 135 h 204"/>
                <a:gd name="T6" fmla="*/ 179 w 250"/>
                <a:gd name="T7" fmla="*/ 196 h 204"/>
                <a:gd name="T8" fmla="*/ 10 w 250"/>
                <a:gd name="T9" fmla="*/ 49 h 204"/>
                <a:gd name="T10" fmla="*/ 11 w 250"/>
                <a:gd name="T11" fmla="*/ 4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204">
                  <a:moveTo>
                    <a:pt x="11" y="49"/>
                  </a:moveTo>
                  <a:cubicBezTo>
                    <a:pt x="25" y="11"/>
                    <a:pt x="73" y="0"/>
                    <a:pt x="103" y="27"/>
                  </a:cubicBezTo>
                  <a:cubicBezTo>
                    <a:pt x="136" y="58"/>
                    <a:pt x="187" y="105"/>
                    <a:pt x="211" y="135"/>
                  </a:cubicBezTo>
                  <a:cubicBezTo>
                    <a:pt x="250" y="180"/>
                    <a:pt x="199" y="204"/>
                    <a:pt x="179" y="196"/>
                  </a:cubicBezTo>
                  <a:cubicBezTo>
                    <a:pt x="117" y="171"/>
                    <a:pt x="0" y="117"/>
                    <a:pt x="10" y="49"/>
                  </a:cubicBezTo>
                  <a:cubicBezTo>
                    <a:pt x="10" y="49"/>
                    <a:pt x="11" y="49"/>
                    <a:pt x="11" y="4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" name="Forme libre 12">
              <a:extLst>
                <a:ext uri="{FF2B5EF4-FFF2-40B4-BE49-F238E27FC236}">
                  <a16:creationId xmlns:a16="http://schemas.microsoft.com/office/drawing/2014/main" id="{F472580D-C217-9C41-82FA-84EDFCA51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809625" cy="1135063"/>
            </a:xfrm>
            <a:custGeom>
              <a:avLst/>
              <a:gdLst>
                <a:gd name="T0" fmla="*/ 138 w 141"/>
                <a:gd name="T1" fmla="*/ 142 h 198"/>
                <a:gd name="T2" fmla="*/ 136 w 141"/>
                <a:gd name="T3" fmla="*/ 150 h 198"/>
                <a:gd name="T4" fmla="*/ 134 w 141"/>
                <a:gd name="T5" fmla="*/ 170 h 198"/>
                <a:gd name="T6" fmla="*/ 128 w 141"/>
                <a:gd name="T7" fmla="*/ 178 h 198"/>
                <a:gd name="T8" fmla="*/ 125 w 141"/>
                <a:gd name="T9" fmla="*/ 179 h 198"/>
                <a:gd name="T10" fmla="*/ 115 w 141"/>
                <a:gd name="T11" fmla="*/ 178 h 198"/>
                <a:gd name="T12" fmla="*/ 109 w 141"/>
                <a:gd name="T13" fmla="*/ 198 h 198"/>
                <a:gd name="T14" fmla="*/ 108 w 141"/>
                <a:gd name="T15" fmla="*/ 197 h 198"/>
                <a:gd name="T16" fmla="*/ 71 w 141"/>
                <a:gd name="T17" fmla="*/ 188 h 198"/>
                <a:gd name="T18" fmla="*/ 71 w 141"/>
                <a:gd name="T19" fmla="*/ 188 h 198"/>
                <a:gd name="T20" fmla="*/ 70 w 141"/>
                <a:gd name="T21" fmla="*/ 188 h 198"/>
                <a:gd name="T22" fmla="*/ 25 w 141"/>
                <a:gd name="T23" fmla="*/ 186 h 198"/>
                <a:gd name="T24" fmla="*/ 26 w 141"/>
                <a:gd name="T25" fmla="*/ 157 h 198"/>
                <a:gd name="T26" fmla="*/ 19 w 141"/>
                <a:gd name="T27" fmla="*/ 125 h 198"/>
                <a:gd name="T28" fmla="*/ 9 w 141"/>
                <a:gd name="T29" fmla="*/ 99 h 198"/>
                <a:gd name="T30" fmla="*/ 0 w 141"/>
                <a:gd name="T31" fmla="*/ 72 h 198"/>
                <a:gd name="T32" fmla="*/ 34 w 141"/>
                <a:gd name="T33" fmla="*/ 18 h 198"/>
                <a:gd name="T34" fmla="*/ 57 w 141"/>
                <a:gd name="T35" fmla="*/ 7 h 198"/>
                <a:gd name="T36" fmla="*/ 76 w 141"/>
                <a:gd name="T37" fmla="*/ 0 h 198"/>
                <a:gd name="T38" fmla="*/ 92 w 141"/>
                <a:gd name="T39" fmla="*/ 9 h 198"/>
                <a:gd name="T40" fmla="*/ 112 w 141"/>
                <a:gd name="T41" fmla="*/ 11 h 198"/>
                <a:gd name="T42" fmla="*/ 124 w 141"/>
                <a:gd name="T43" fmla="*/ 24 h 198"/>
                <a:gd name="T44" fmla="*/ 134 w 141"/>
                <a:gd name="T45" fmla="*/ 37 h 198"/>
                <a:gd name="T46" fmla="*/ 134 w 141"/>
                <a:gd name="T47" fmla="*/ 38 h 198"/>
                <a:gd name="T48" fmla="*/ 134 w 141"/>
                <a:gd name="T49" fmla="*/ 38 h 198"/>
                <a:gd name="T50" fmla="*/ 133 w 141"/>
                <a:gd name="T51" fmla="*/ 39 h 198"/>
                <a:gd name="T52" fmla="*/ 132 w 141"/>
                <a:gd name="T53" fmla="*/ 41 h 198"/>
                <a:gd name="T54" fmla="*/ 131 w 141"/>
                <a:gd name="T55" fmla="*/ 42 h 198"/>
                <a:gd name="T56" fmla="*/ 130 w 141"/>
                <a:gd name="T57" fmla="*/ 42 h 198"/>
                <a:gd name="T58" fmla="*/ 129 w 141"/>
                <a:gd name="T59" fmla="*/ 43 h 198"/>
                <a:gd name="T60" fmla="*/ 129 w 141"/>
                <a:gd name="T61" fmla="*/ 43 h 198"/>
                <a:gd name="T62" fmla="*/ 138 w 141"/>
                <a:gd name="T63" fmla="*/ 90 h 198"/>
                <a:gd name="T64" fmla="*/ 139 w 141"/>
                <a:gd name="T65" fmla="*/ 113 h 198"/>
                <a:gd name="T66" fmla="*/ 138 w 141"/>
                <a:gd name="T67" fmla="*/ 142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1" h="198">
                  <a:moveTo>
                    <a:pt x="138" y="142"/>
                  </a:moveTo>
                  <a:cubicBezTo>
                    <a:pt x="138" y="145"/>
                    <a:pt x="137" y="147"/>
                    <a:pt x="136" y="150"/>
                  </a:cubicBezTo>
                  <a:cubicBezTo>
                    <a:pt x="136" y="151"/>
                    <a:pt x="135" y="166"/>
                    <a:pt x="134" y="170"/>
                  </a:cubicBezTo>
                  <a:cubicBezTo>
                    <a:pt x="134" y="172"/>
                    <a:pt x="132" y="177"/>
                    <a:pt x="128" y="178"/>
                  </a:cubicBezTo>
                  <a:cubicBezTo>
                    <a:pt x="127" y="179"/>
                    <a:pt x="126" y="179"/>
                    <a:pt x="125" y="179"/>
                  </a:cubicBezTo>
                  <a:cubicBezTo>
                    <a:pt x="118" y="178"/>
                    <a:pt x="115" y="178"/>
                    <a:pt x="115" y="178"/>
                  </a:cubicBezTo>
                  <a:cubicBezTo>
                    <a:pt x="115" y="178"/>
                    <a:pt x="108" y="189"/>
                    <a:pt x="109" y="198"/>
                  </a:cubicBezTo>
                  <a:cubicBezTo>
                    <a:pt x="109" y="198"/>
                    <a:pt x="109" y="197"/>
                    <a:pt x="108" y="197"/>
                  </a:cubicBezTo>
                  <a:cubicBezTo>
                    <a:pt x="106" y="195"/>
                    <a:pt x="91" y="191"/>
                    <a:pt x="71" y="188"/>
                  </a:cubicBezTo>
                  <a:cubicBezTo>
                    <a:pt x="71" y="188"/>
                    <a:pt x="71" y="188"/>
                    <a:pt x="71" y="188"/>
                  </a:cubicBezTo>
                  <a:cubicBezTo>
                    <a:pt x="71" y="188"/>
                    <a:pt x="70" y="188"/>
                    <a:pt x="70" y="188"/>
                  </a:cubicBezTo>
                  <a:cubicBezTo>
                    <a:pt x="57" y="186"/>
                    <a:pt x="41" y="185"/>
                    <a:pt x="25" y="186"/>
                  </a:cubicBezTo>
                  <a:cubicBezTo>
                    <a:pt x="25" y="186"/>
                    <a:pt x="27" y="173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9" y="43"/>
                    <a:pt x="139" y="82"/>
                    <a:pt x="138" y="90"/>
                  </a:cubicBezTo>
                  <a:cubicBezTo>
                    <a:pt x="138" y="97"/>
                    <a:pt x="137" y="106"/>
                    <a:pt x="139" y="113"/>
                  </a:cubicBezTo>
                  <a:cubicBezTo>
                    <a:pt x="141" y="118"/>
                    <a:pt x="141" y="129"/>
                    <a:pt x="138" y="142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9" name="Forme libre 13">
              <a:extLst>
                <a:ext uri="{FF2B5EF4-FFF2-40B4-BE49-F238E27FC236}">
                  <a16:creationId xmlns:a16="http://schemas.microsoft.com/office/drawing/2014/main" id="{429AC192-F9C6-6D4E-828F-717C924A3E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900113"/>
            </a:xfrm>
            <a:custGeom>
              <a:avLst/>
              <a:gdLst>
                <a:gd name="T0" fmla="*/ 134 w 136"/>
                <a:gd name="T1" fmla="*/ 37 h 157"/>
                <a:gd name="T2" fmla="*/ 134 w 136"/>
                <a:gd name="T3" fmla="*/ 38 h 157"/>
                <a:gd name="T4" fmla="*/ 134 w 136"/>
                <a:gd name="T5" fmla="*/ 38 h 157"/>
                <a:gd name="T6" fmla="*/ 133 w 136"/>
                <a:gd name="T7" fmla="*/ 39 h 157"/>
                <a:gd name="T8" fmla="*/ 132 w 136"/>
                <a:gd name="T9" fmla="*/ 41 h 157"/>
                <a:gd name="T10" fmla="*/ 129 w 136"/>
                <a:gd name="T11" fmla="*/ 43 h 157"/>
                <a:gd name="T12" fmla="*/ 129 w 136"/>
                <a:gd name="T13" fmla="*/ 43 h 157"/>
                <a:gd name="T14" fmla="*/ 127 w 136"/>
                <a:gd name="T15" fmla="*/ 79 h 157"/>
                <a:gd name="T16" fmla="*/ 97 w 136"/>
                <a:gd name="T17" fmla="*/ 111 h 157"/>
                <a:gd name="T18" fmla="*/ 85 w 136"/>
                <a:gd name="T19" fmla="*/ 140 h 157"/>
                <a:gd name="T20" fmla="*/ 85 w 136"/>
                <a:gd name="T21" fmla="*/ 157 h 157"/>
                <a:gd name="T22" fmla="*/ 26 w 136"/>
                <a:gd name="T23" fmla="*/ 157 h 157"/>
                <a:gd name="T24" fmla="*/ 19 w 136"/>
                <a:gd name="T25" fmla="*/ 125 h 157"/>
                <a:gd name="T26" fmla="*/ 9 w 136"/>
                <a:gd name="T27" fmla="*/ 99 h 157"/>
                <a:gd name="T28" fmla="*/ 0 w 136"/>
                <a:gd name="T29" fmla="*/ 72 h 157"/>
                <a:gd name="T30" fmla="*/ 34 w 136"/>
                <a:gd name="T31" fmla="*/ 18 h 157"/>
                <a:gd name="T32" fmla="*/ 57 w 136"/>
                <a:gd name="T33" fmla="*/ 7 h 157"/>
                <a:gd name="T34" fmla="*/ 76 w 136"/>
                <a:gd name="T35" fmla="*/ 0 h 157"/>
                <a:gd name="T36" fmla="*/ 92 w 136"/>
                <a:gd name="T37" fmla="*/ 9 h 157"/>
                <a:gd name="T38" fmla="*/ 112 w 136"/>
                <a:gd name="T39" fmla="*/ 11 h 157"/>
                <a:gd name="T40" fmla="*/ 124 w 136"/>
                <a:gd name="T41" fmla="*/ 24 h 157"/>
                <a:gd name="T42" fmla="*/ 134 w 136"/>
                <a:gd name="T43" fmla="*/ 3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6" h="157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1" y="42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7" y="79"/>
                    <a:pt x="127" y="79"/>
                    <a:pt x="127" y="79"/>
                  </a:cubicBezTo>
                  <a:cubicBezTo>
                    <a:pt x="97" y="111"/>
                    <a:pt x="97" y="111"/>
                    <a:pt x="97" y="111"/>
                  </a:cubicBezTo>
                  <a:cubicBezTo>
                    <a:pt x="89" y="119"/>
                    <a:pt x="85" y="129"/>
                    <a:pt x="85" y="140"/>
                  </a:cubicBezTo>
                  <a:cubicBezTo>
                    <a:pt x="85" y="157"/>
                    <a:pt x="85" y="157"/>
                    <a:pt x="85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gradFill>
              <a:gsLst>
                <a:gs pos="75000">
                  <a:schemeClr val="bg2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0" name="Forme libre 14">
              <a:extLst>
                <a:ext uri="{FF2B5EF4-FFF2-40B4-BE49-F238E27FC236}">
                  <a16:creationId xmlns:a16="http://schemas.microsoft.com/office/drawing/2014/main" id="{0A39AE68-DD8C-1A4B-A11B-5CBC45191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566738"/>
            </a:xfrm>
            <a:custGeom>
              <a:avLst/>
              <a:gdLst>
                <a:gd name="T0" fmla="*/ 134 w 136"/>
                <a:gd name="T1" fmla="*/ 37 h 99"/>
                <a:gd name="T2" fmla="*/ 134 w 136"/>
                <a:gd name="T3" fmla="*/ 38 h 99"/>
                <a:gd name="T4" fmla="*/ 134 w 136"/>
                <a:gd name="T5" fmla="*/ 38 h 99"/>
                <a:gd name="T6" fmla="*/ 133 w 136"/>
                <a:gd name="T7" fmla="*/ 39 h 99"/>
                <a:gd name="T8" fmla="*/ 132 w 136"/>
                <a:gd name="T9" fmla="*/ 41 h 99"/>
                <a:gd name="T10" fmla="*/ 131 w 136"/>
                <a:gd name="T11" fmla="*/ 42 h 99"/>
                <a:gd name="T12" fmla="*/ 130 w 136"/>
                <a:gd name="T13" fmla="*/ 42 h 99"/>
                <a:gd name="T14" fmla="*/ 129 w 136"/>
                <a:gd name="T15" fmla="*/ 43 h 99"/>
                <a:gd name="T16" fmla="*/ 129 w 136"/>
                <a:gd name="T17" fmla="*/ 43 h 99"/>
                <a:gd name="T18" fmla="*/ 72 w 136"/>
                <a:gd name="T19" fmla="*/ 96 h 99"/>
                <a:gd name="T20" fmla="*/ 70 w 136"/>
                <a:gd name="T21" fmla="*/ 99 h 99"/>
                <a:gd name="T22" fmla="*/ 9 w 136"/>
                <a:gd name="T23" fmla="*/ 99 h 99"/>
                <a:gd name="T24" fmla="*/ 0 w 136"/>
                <a:gd name="T25" fmla="*/ 72 h 99"/>
                <a:gd name="T26" fmla="*/ 34 w 136"/>
                <a:gd name="T27" fmla="*/ 18 h 99"/>
                <a:gd name="T28" fmla="*/ 57 w 136"/>
                <a:gd name="T29" fmla="*/ 7 h 99"/>
                <a:gd name="T30" fmla="*/ 76 w 136"/>
                <a:gd name="T31" fmla="*/ 0 h 99"/>
                <a:gd name="T32" fmla="*/ 92 w 136"/>
                <a:gd name="T33" fmla="*/ 9 h 99"/>
                <a:gd name="T34" fmla="*/ 112 w 136"/>
                <a:gd name="T35" fmla="*/ 11 h 99"/>
                <a:gd name="T36" fmla="*/ 124 w 136"/>
                <a:gd name="T37" fmla="*/ 24 h 99"/>
                <a:gd name="T38" fmla="*/ 134 w 136"/>
                <a:gd name="T39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6" h="99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4" y="45"/>
                    <a:pt x="107" y="51"/>
                    <a:pt x="72" y="96"/>
                  </a:cubicBezTo>
                  <a:cubicBezTo>
                    <a:pt x="72" y="97"/>
                    <a:pt x="71" y="98"/>
                    <a:pt x="70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1" name="Forme libre 15">
              <a:extLst>
                <a:ext uri="{FF2B5EF4-FFF2-40B4-BE49-F238E27FC236}">
                  <a16:creationId xmlns:a16="http://schemas.microsoft.com/office/drawing/2014/main" id="{DFCD07BB-D30D-3547-9983-085B74AFB5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9675" y="3775075"/>
              <a:ext cx="68263" cy="92075"/>
            </a:xfrm>
            <a:custGeom>
              <a:avLst/>
              <a:gdLst>
                <a:gd name="T0" fmla="*/ 0 w 12"/>
                <a:gd name="T1" fmla="*/ 4 h 16"/>
                <a:gd name="T2" fmla="*/ 6 w 12"/>
                <a:gd name="T3" fmla="*/ 8 h 16"/>
                <a:gd name="T4" fmla="*/ 12 w 12"/>
                <a:gd name="T5" fmla="*/ 16 h 16"/>
                <a:gd name="T6" fmla="*/ 0 w 12"/>
                <a:gd name="T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0" y="4"/>
                  </a:moveTo>
                  <a:cubicBezTo>
                    <a:pt x="0" y="0"/>
                    <a:pt x="4" y="3"/>
                    <a:pt x="6" y="8"/>
                  </a:cubicBezTo>
                  <a:cubicBezTo>
                    <a:pt x="7" y="13"/>
                    <a:pt x="11" y="16"/>
                    <a:pt x="12" y="16"/>
                  </a:cubicBezTo>
                  <a:cubicBezTo>
                    <a:pt x="12" y="16"/>
                    <a:pt x="1" y="14"/>
                    <a:pt x="0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2" name="Forme libre 17">
              <a:extLst>
                <a:ext uri="{FF2B5EF4-FFF2-40B4-BE49-F238E27FC236}">
                  <a16:creationId xmlns:a16="http://schemas.microsoft.com/office/drawing/2014/main" id="{7FB01D8A-A93C-C641-A6FF-13DA0A36E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0" y="4010025"/>
              <a:ext cx="74613" cy="142875"/>
            </a:xfrm>
            <a:custGeom>
              <a:avLst/>
              <a:gdLst>
                <a:gd name="T0" fmla="*/ 13 w 13"/>
                <a:gd name="T1" fmla="*/ 24 h 25"/>
                <a:gd name="T2" fmla="*/ 10 w 13"/>
                <a:gd name="T3" fmla="*/ 25 h 25"/>
                <a:gd name="T4" fmla="*/ 0 w 13"/>
                <a:gd name="T5" fmla="*/ 24 h 25"/>
                <a:gd name="T6" fmla="*/ 4 w 13"/>
                <a:gd name="T7" fmla="*/ 0 h 25"/>
                <a:gd name="T8" fmla="*/ 13 w 13"/>
                <a:gd name="T9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5">
                  <a:moveTo>
                    <a:pt x="13" y="24"/>
                  </a:moveTo>
                  <a:cubicBezTo>
                    <a:pt x="12" y="25"/>
                    <a:pt x="11" y="25"/>
                    <a:pt x="10" y="25"/>
                  </a:cubicBezTo>
                  <a:cubicBezTo>
                    <a:pt x="3" y="24"/>
                    <a:pt x="0" y="24"/>
                    <a:pt x="0" y="2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9"/>
                    <a:pt x="9" y="18"/>
                    <a:pt x="13" y="24"/>
                  </a:cubicBezTo>
                  <a:close/>
                </a:path>
              </a:pathLst>
            </a:custGeom>
            <a:gradFill>
              <a:gsLst>
                <a:gs pos="0">
                  <a:srgbClr val="4BC3E2">
                    <a:alpha val="63000"/>
                  </a:srgbClr>
                </a:gs>
                <a:gs pos="51000">
                  <a:srgbClr val="4BC3E2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3" name="Forme libre 18">
              <a:extLst>
                <a:ext uri="{FF2B5EF4-FFF2-40B4-BE49-F238E27FC236}">
                  <a16:creationId xmlns:a16="http://schemas.microsoft.com/office/drawing/2014/main" id="{DB1884CA-06EB-E74D-9B5E-A92AC4EAE8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2350" y="3162300"/>
              <a:ext cx="1503363" cy="2624138"/>
            </a:xfrm>
            <a:custGeom>
              <a:avLst/>
              <a:gdLst>
                <a:gd name="T0" fmla="*/ 258 w 262"/>
                <a:gd name="T1" fmla="*/ 413 h 458"/>
                <a:gd name="T2" fmla="*/ 208 w 262"/>
                <a:gd name="T3" fmla="*/ 314 h 458"/>
                <a:gd name="T4" fmla="*/ 214 w 262"/>
                <a:gd name="T5" fmla="*/ 201 h 458"/>
                <a:gd name="T6" fmla="*/ 225 w 262"/>
                <a:gd name="T7" fmla="*/ 192 h 458"/>
                <a:gd name="T8" fmla="*/ 217 w 262"/>
                <a:gd name="T9" fmla="*/ 182 h 458"/>
                <a:gd name="T10" fmla="*/ 216 w 262"/>
                <a:gd name="T11" fmla="*/ 182 h 458"/>
                <a:gd name="T12" fmla="*/ 216 w 262"/>
                <a:gd name="T13" fmla="*/ 182 h 458"/>
                <a:gd name="T14" fmla="*/ 215 w 262"/>
                <a:gd name="T15" fmla="*/ 182 h 458"/>
                <a:gd name="T16" fmla="*/ 215 w 262"/>
                <a:gd name="T17" fmla="*/ 182 h 458"/>
                <a:gd name="T18" fmla="*/ 213 w 262"/>
                <a:gd name="T19" fmla="*/ 151 h 458"/>
                <a:gd name="T20" fmla="*/ 217 w 262"/>
                <a:gd name="T21" fmla="*/ 90 h 458"/>
                <a:gd name="T22" fmla="*/ 222 w 262"/>
                <a:gd name="T23" fmla="*/ 56 h 458"/>
                <a:gd name="T24" fmla="*/ 202 w 262"/>
                <a:gd name="T25" fmla="*/ 1 h 458"/>
                <a:gd name="T26" fmla="*/ 179 w 262"/>
                <a:gd name="T27" fmla="*/ 12 h 458"/>
                <a:gd name="T28" fmla="*/ 145 w 262"/>
                <a:gd name="T29" fmla="*/ 66 h 458"/>
                <a:gd name="T30" fmla="*/ 154 w 262"/>
                <a:gd name="T31" fmla="*/ 93 h 458"/>
                <a:gd name="T32" fmla="*/ 164 w 262"/>
                <a:gd name="T33" fmla="*/ 119 h 458"/>
                <a:gd name="T34" fmla="*/ 171 w 262"/>
                <a:gd name="T35" fmla="*/ 151 h 458"/>
                <a:gd name="T36" fmla="*/ 170 w 262"/>
                <a:gd name="T37" fmla="*/ 180 h 458"/>
                <a:gd name="T38" fmla="*/ 149 w 262"/>
                <a:gd name="T39" fmla="*/ 196 h 458"/>
                <a:gd name="T40" fmla="*/ 94 w 262"/>
                <a:gd name="T41" fmla="*/ 213 h 458"/>
                <a:gd name="T42" fmla="*/ 94 w 262"/>
                <a:gd name="T43" fmla="*/ 213 h 458"/>
                <a:gd name="T44" fmla="*/ 38 w 262"/>
                <a:gd name="T45" fmla="*/ 292 h 458"/>
                <a:gd name="T46" fmla="*/ 23 w 262"/>
                <a:gd name="T47" fmla="*/ 408 h 458"/>
                <a:gd name="T48" fmla="*/ 104 w 262"/>
                <a:gd name="T49" fmla="*/ 409 h 458"/>
                <a:gd name="T50" fmla="*/ 104 w 262"/>
                <a:gd name="T51" fmla="*/ 413 h 458"/>
                <a:gd name="T52" fmla="*/ 109 w 262"/>
                <a:gd name="T53" fmla="*/ 458 h 458"/>
                <a:gd name="T54" fmla="*/ 260 w 262"/>
                <a:gd name="T55" fmla="*/ 458 h 458"/>
                <a:gd name="T56" fmla="*/ 258 w 262"/>
                <a:gd name="T57" fmla="*/ 413 h 458"/>
                <a:gd name="T58" fmla="*/ 76 w 262"/>
                <a:gd name="T59" fmla="*/ 350 h 458"/>
                <a:gd name="T60" fmla="*/ 95 w 262"/>
                <a:gd name="T61" fmla="*/ 329 h 458"/>
                <a:gd name="T62" fmla="*/ 97 w 262"/>
                <a:gd name="T63" fmla="*/ 350 h 458"/>
                <a:gd name="T64" fmla="*/ 76 w 262"/>
                <a:gd name="T65" fmla="*/ 35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2" h="458">
                  <a:moveTo>
                    <a:pt x="258" y="413"/>
                  </a:moveTo>
                  <a:cubicBezTo>
                    <a:pt x="250" y="382"/>
                    <a:pt x="229" y="355"/>
                    <a:pt x="208" y="314"/>
                  </a:cubicBezTo>
                  <a:cubicBezTo>
                    <a:pt x="177" y="255"/>
                    <a:pt x="214" y="201"/>
                    <a:pt x="214" y="201"/>
                  </a:cubicBezTo>
                  <a:cubicBezTo>
                    <a:pt x="214" y="201"/>
                    <a:pt x="223" y="201"/>
                    <a:pt x="225" y="192"/>
                  </a:cubicBezTo>
                  <a:cubicBezTo>
                    <a:pt x="226" y="185"/>
                    <a:pt x="220" y="183"/>
                    <a:pt x="217" y="182"/>
                  </a:cubicBezTo>
                  <a:cubicBezTo>
                    <a:pt x="217" y="182"/>
                    <a:pt x="216" y="182"/>
                    <a:pt x="216" y="182"/>
                  </a:cubicBezTo>
                  <a:cubicBezTo>
                    <a:pt x="216" y="182"/>
                    <a:pt x="216" y="182"/>
                    <a:pt x="216" y="182"/>
                  </a:cubicBezTo>
                  <a:cubicBezTo>
                    <a:pt x="216" y="182"/>
                    <a:pt x="215" y="182"/>
                    <a:pt x="215" y="182"/>
                  </a:cubicBezTo>
                  <a:cubicBezTo>
                    <a:pt x="215" y="182"/>
                    <a:pt x="215" y="182"/>
                    <a:pt x="215" y="182"/>
                  </a:cubicBezTo>
                  <a:cubicBezTo>
                    <a:pt x="214" y="177"/>
                    <a:pt x="213" y="166"/>
                    <a:pt x="213" y="151"/>
                  </a:cubicBezTo>
                  <a:cubicBezTo>
                    <a:pt x="214" y="133"/>
                    <a:pt x="215" y="111"/>
                    <a:pt x="217" y="90"/>
                  </a:cubicBezTo>
                  <a:cubicBezTo>
                    <a:pt x="219" y="78"/>
                    <a:pt x="220" y="66"/>
                    <a:pt x="222" y="56"/>
                  </a:cubicBezTo>
                  <a:cubicBezTo>
                    <a:pt x="229" y="19"/>
                    <a:pt x="202" y="1"/>
                    <a:pt x="202" y="1"/>
                  </a:cubicBezTo>
                  <a:cubicBezTo>
                    <a:pt x="194" y="0"/>
                    <a:pt x="179" y="12"/>
                    <a:pt x="179" y="12"/>
                  </a:cubicBezTo>
                  <a:cubicBezTo>
                    <a:pt x="149" y="27"/>
                    <a:pt x="145" y="65"/>
                    <a:pt x="145" y="66"/>
                  </a:cubicBezTo>
                  <a:cubicBezTo>
                    <a:pt x="145" y="67"/>
                    <a:pt x="149" y="78"/>
                    <a:pt x="154" y="93"/>
                  </a:cubicBezTo>
                  <a:cubicBezTo>
                    <a:pt x="157" y="101"/>
                    <a:pt x="160" y="110"/>
                    <a:pt x="164" y="119"/>
                  </a:cubicBezTo>
                  <a:cubicBezTo>
                    <a:pt x="168" y="129"/>
                    <a:pt x="170" y="141"/>
                    <a:pt x="171" y="151"/>
                  </a:cubicBezTo>
                  <a:cubicBezTo>
                    <a:pt x="172" y="167"/>
                    <a:pt x="170" y="180"/>
                    <a:pt x="170" y="180"/>
                  </a:cubicBezTo>
                  <a:cubicBezTo>
                    <a:pt x="154" y="181"/>
                    <a:pt x="149" y="196"/>
                    <a:pt x="149" y="196"/>
                  </a:cubicBezTo>
                  <a:cubicBezTo>
                    <a:pt x="149" y="196"/>
                    <a:pt x="103" y="205"/>
                    <a:pt x="94" y="213"/>
                  </a:cubicBezTo>
                  <a:cubicBezTo>
                    <a:pt x="94" y="213"/>
                    <a:pt x="94" y="213"/>
                    <a:pt x="94" y="213"/>
                  </a:cubicBezTo>
                  <a:cubicBezTo>
                    <a:pt x="80" y="219"/>
                    <a:pt x="59" y="238"/>
                    <a:pt x="38" y="292"/>
                  </a:cubicBezTo>
                  <a:cubicBezTo>
                    <a:pt x="5" y="376"/>
                    <a:pt x="0" y="402"/>
                    <a:pt x="23" y="408"/>
                  </a:cubicBezTo>
                  <a:cubicBezTo>
                    <a:pt x="32" y="410"/>
                    <a:pt x="66" y="410"/>
                    <a:pt x="104" y="409"/>
                  </a:cubicBezTo>
                  <a:cubicBezTo>
                    <a:pt x="104" y="410"/>
                    <a:pt x="104" y="411"/>
                    <a:pt x="104" y="413"/>
                  </a:cubicBezTo>
                  <a:cubicBezTo>
                    <a:pt x="107" y="435"/>
                    <a:pt x="109" y="452"/>
                    <a:pt x="109" y="458"/>
                  </a:cubicBezTo>
                  <a:cubicBezTo>
                    <a:pt x="260" y="458"/>
                    <a:pt x="260" y="458"/>
                    <a:pt x="260" y="458"/>
                  </a:cubicBezTo>
                  <a:cubicBezTo>
                    <a:pt x="262" y="441"/>
                    <a:pt x="261" y="426"/>
                    <a:pt x="258" y="413"/>
                  </a:cubicBezTo>
                  <a:close/>
                  <a:moveTo>
                    <a:pt x="76" y="350"/>
                  </a:moveTo>
                  <a:cubicBezTo>
                    <a:pt x="76" y="350"/>
                    <a:pt x="85" y="341"/>
                    <a:pt x="95" y="329"/>
                  </a:cubicBezTo>
                  <a:cubicBezTo>
                    <a:pt x="96" y="336"/>
                    <a:pt x="97" y="343"/>
                    <a:pt x="97" y="350"/>
                  </a:cubicBezTo>
                  <a:cubicBezTo>
                    <a:pt x="85" y="350"/>
                    <a:pt x="76" y="350"/>
                    <a:pt x="76" y="35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1">
                    <a:alpha val="38000"/>
                  </a:schemeClr>
                </a:gs>
                <a:gs pos="26000">
                  <a:srgbClr val="92D050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4" name="Forme libre 19">
              <a:extLst>
                <a:ext uri="{FF2B5EF4-FFF2-40B4-BE49-F238E27FC236}">
                  <a16:creationId xmlns:a16="http://schemas.microsoft.com/office/drawing/2014/main" id="{0E222B06-21F4-B94B-9AD4-22869BADB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2713" y="5167313"/>
              <a:ext cx="236538" cy="338138"/>
            </a:xfrm>
            <a:custGeom>
              <a:avLst/>
              <a:gdLst>
                <a:gd name="T0" fmla="*/ 13 w 41"/>
                <a:gd name="T1" fmla="*/ 0 h 59"/>
                <a:gd name="T2" fmla="*/ 41 w 41"/>
                <a:gd name="T3" fmla="*/ 59 h 59"/>
                <a:gd name="T4" fmla="*/ 34 w 41"/>
                <a:gd name="T5" fmla="*/ 0 h 59"/>
                <a:gd name="T6" fmla="*/ 13 w 41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59">
                  <a:moveTo>
                    <a:pt x="13" y="0"/>
                  </a:moveTo>
                  <a:cubicBezTo>
                    <a:pt x="13" y="0"/>
                    <a:pt x="0" y="45"/>
                    <a:pt x="41" y="59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829CF3">
                <a:alpha val="26000"/>
              </a:srgb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5" name="Forme libre 20">
              <a:extLst>
                <a:ext uri="{FF2B5EF4-FFF2-40B4-BE49-F238E27FC236}">
                  <a16:creationId xmlns:a16="http://schemas.microsoft.com/office/drawing/2014/main" id="{98B89095-0D00-3748-8D40-C04F38884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0" y="3625850"/>
              <a:ext cx="333375" cy="217488"/>
            </a:xfrm>
            <a:custGeom>
              <a:avLst/>
              <a:gdLst>
                <a:gd name="T0" fmla="*/ 57 w 58"/>
                <a:gd name="T1" fmla="*/ 4 h 38"/>
                <a:gd name="T2" fmla="*/ 57 w 58"/>
                <a:gd name="T3" fmla="*/ 8 h 38"/>
                <a:gd name="T4" fmla="*/ 53 w 58"/>
                <a:gd name="T5" fmla="*/ 18 h 38"/>
                <a:gd name="T6" fmla="*/ 47 w 58"/>
                <a:gd name="T7" fmla="*/ 24 h 38"/>
                <a:gd name="T8" fmla="*/ 46 w 58"/>
                <a:gd name="T9" fmla="*/ 22 h 38"/>
                <a:gd name="T10" fmla="*/ 47 w 58"/>
                <a:gd name="T11" fmla="*/ 21 h 38"/>
                <a:gd name="T12" fmla="*/ 53 w 58"/>
                <a:gd name="T13" fmla="*/ 8 h 38"/>
                <a:gd name="T14" fmla="*/ 46 w 58"/>
                <a:gd name="T15" fmla="*/ 11 h 38"/>
                <a:gd name="T16" fmla="*/ 17 w 58"/>
                <a:gd name="T17" fmla="*/ 23 h 38"/>
                <a:gd name="T18" fmla="*/ 5 w 58"/>
                <a:gd name="T19" fmla="*/ 37 h 38"/>
                <a:gd name="T20" fmla="*/ 0 w 58"/>
                <a:gd name="T21" fmla="*/ 35 h 38"/>
                <a:gd name="T22" fmla="*/ 15 w 58"/>
                <a:gd name="T23" fmla="*/ 20 h 38"/>
                <a:gd name="T24" fmla="*/ 46 w 58"/>
                <a:gd name="T25" fmla="*/ 7 h 38"/>
                <a:gd name="T26" fmla="*/ 52 w 58"/>
                <a:gd name="T27" fmla="*/ 4 h 38"/>
                <a:gd name="T28" fmla="*/ 46 w 58"/>
                <a:gd name="T29" fmla="*/ 2 h 38"/>
                <a:gd name="T30" fmla="*/ 46 w 58"/>
                <a:gd name="T31" fmla="*/ 0 h 38"/>
                <a:gd name="T32" fmla="*/ 53 w 58"/>
                <a:gd name="T33" fmla="*/ 1 h 38"/>
                <a:gd name="T34" fmla="*/ 57 w 58"/>
                <a:gd name="T35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" h="38">
                  <a:moveTo>
                    <a:pt x="57" y="4"/>
                  </a:move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6" y="12"/>
                    <a:pt x="53" y="18"/>
                  </a:cubicBezTo>
                  <a:cubicBezTo>
                    <a:pt x="51" y="23"/>
                    <a:pt x="48" y="24"/>
                    <a:pt x="47" y="24"/>
                  </a:cubicBezTo>
                  <a:cubicBezTo>
                    <a:pt x="46" y="23"/>
                    <a:pt x="46" y="22"/>
                    <a:pt x="46" y="22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4" y="20"/>
                    <a:pt x="53" y="8"/>
                    <a:pt x="53" y="8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7" y="35"/>
                    <a:pt x="5" y="37"/>
                  </a:cubicBezTo>
                  <a:cubicBezTo>
                    <a:pt x="3" y="38"/>
                    <a:pt x="0" y="38"/>
                    <a:pt x="0" y="35"/>
                  </a:cubicBezTo>
                  <a:cubicBezTo>
                    <a:pt x="0" y="33"/>
                    <a:pt x="15" y="20"/>
                    <a:pt x="15" y="2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6" y="2"/>
                    <a:pt x="46" y="1"/>
                    <a:pt x="46" y="0"/>
                  </a:cubicBezTo>
                  <a:cubicBezTo>
                    <a:pt x="48" y="0"/>
                    <a:pt x="50" y="1"/>
                    <a:pt x="53" y="1"/>
                  </a:cubicBezTo>
                  <a:cubicBezTo>
                    <a:pt x="58" y="2"/>
                    <a:pt x="57" y="4"/>
                    <a:pt x="57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6" name="Forme libre : Forme 24">
              <a:extLst>
                <a:ext uri="{FF2B5EF4-FFF2-40B4-BE49-F238E27FC236}">
                  <a16:creationId xmlns:a16="http://schemas.microsoft.com/office/drawing/2014/main" id="{9FFC5498-6C74-8347-9955-7A87E2AEAA03}"/>
                </a:ext>
              </a:extLst>
            </p:cNvPr>
            <p:cNvSpPr/>
            <p:nvPr/>
          </p:nvSpPr>
          <p:spPr>
            <a:xfrm>
              <a:off x="6538394" y="3930239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" name="Forme libre : Forme 149">
              <a:extLst>
                <a:ext uri="{FF2B5EF4-FFF2-40B4-BE49-F238E27FC236}">
                  <a16:creationId xmlns:a16="http://schemas.microsoft.com/office/drawing/2014/main" id="{5922C15F-5FE7-CE46-887A-BE096495B5DF}"/>
                </a:ext>
              </a:extLst>
            </p:cNvPr>
            <p:cNvSpPr/>
            <p:nvPr/>
          </p:nvSpPr>
          <p:spPr>
            <a:xfrm>
              <a:off x="6586362" y="3924595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8" name="Forme libre : Forme 25">
              <a:extLst>
                <a:ext uri="{FF2B5EF4-FFF2-40B4-BE49-F238E27FC236}">
                  <a16:creationId xmlns:a16="http://schemas.microsoft.com/office/drawing/2014/main" id="{33A62A43-F53B-7B43-BA31-FC5DBD7138C1}"/>
                </a:ext>
              </a:extLst>
            </p:cNvPr>
            <p:cNvSpPr/>
            <p:nvPr/>
          </p:nvSpPr>
          <p:spPr>
            <a:xfrm>
              <a:off x="5832786" y="4279895"/>
              <a:ext cx="465015" cy="55559"/>
            </a:xfrm>
            <a:custGeom>
              <a:avLst/>
              <a:gdLst>
                <a:gd name="connsiteX0" fmla="*/ 456889 w 465015"/>
                <a:gd name="connsiteY0" fmla="*/ 50805 h 55559"/>
                <a:gd name="connsiteX1" fmla="*/ 2864 w 465015"/>
                <a:gd name="connsiteY1" fmla="*/ 5 h 55559"/>
                <a:gd name="connsiteX2" fmla="*/ 272739 w 465015"/>
                <a:gd name="connsiteY2" fmla="*/ 47630 h 55559"/>
                <a:gd name="connsiteX3" fmla="*/ 456889 w 465015"/>
                <a:gd name="connsiteY3" fmla="*/ 50805 h 5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015" h="55559">
                  <a:moveTo>
                    <a:pt x="456889" y="50805"/>
                  </a:moveTo>
                  <a:cubicBezTo>
                    <a:pt x="411910" y="42867"/>
                    <a:pt x="33556" y="534"/>
                    <a:pt x="2864" y="5"/>
                  </a:cubicBezTo>
                  <a:cubicBezTo>
                    <a:pt x="-27828" y="-524"/>
                    <a:pt x="196539" y="39163"/>
                    <a:pt x="272739" y="47630"/>
                  </a:cubicBezTo>
                  <a:cubicBezTo>
                    <a:pt x="348939" y="56097"/>
                    <a:pt x="501868" y="58743"/>
                    <a:pt x="456889" y="508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4159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9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447" name="Google Shape;447;p29"/>
          <p:cNvSpPr/>
          <p:nvPr/>
        </p:nvSpPr>
        <p:spPr>
          <a:xfrm>
            <a:off x="3020089" y="2839074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9599E9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8" name="Google Shape;448;p29"/>
          <p:cNvSpPr/>
          <p:nvPr/>
        </p:nvSpPr>
        <p:spPr>
          <a:xfrm>
            <a:off x="4023267" y="1780689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AAC1EC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9" name="Google Shape;449;p29"/>
          <p:cNvSpPr/>
          <p:nvPr/>
        </p:nvSpPr>
        <p:spPr>
          <a:xfrm>
            <a:off x="5037916" y="2839074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CA49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0" name="Google Shape;450;p29"/>
          <p:cNvSpPr/>
          <p:nvPr/>
        </p:nvSpPr>
        <p:spPr>
          <a:xfrm>
            <a:off x="2005440" y="1780689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6E7DC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1" name="Google Shape;451;p29"/>
          <p:cNvSpPr/>
          <p:nvPr/>
        </p:nvSpPr>
        <p:spPr>
          <a:xfrm>
            <a:off x="1020212" y="2839072"/>
            <a:ext cx="1111966" cy="105713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3B499B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2" name="Google Shape;452;p29"/>
          <p:cNvSpPr/>
          <p:nvPr/>
        </p:nvSpPr>
        <p:spPr>
          <a:xfrm>
            <a:off x="6041095" y="1780689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7735E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3" name="Google Shape;453;p29"/>
          <p:cNvSpPr/>
          <p:nvPr/>
        </p:nvSpPr>
        <p:spPr>
          <a:xfrm>
            <a:off x="7015413" y="2839074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BD4120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54" name="Google Shape;454;p29"/>
          <p:cNvGrpSpPr/>
          <p:nvPr/>
        </p:nvGrpSpPr>
        <p:grpSpPr>
          <a:xfrm>
            <a:off x="2419558" y="3979319"/>
            <a:ext cx="2295600" cy="798200"/>
            <a:chOff x="3800475" y="981250"/>
            <a:chExt cx="2295600" cy="798200"/>
          </a:xfrm>
        </p:grpSpPr>
        <p:sp>
          <p:nvSpPr>
            <p:cNvPr id="455" name="Google Shape;455;p29"/>
            <p:cNvSpPr txBox="1"/>
            <p:nvPr/>
          </p:nvSpPr>
          <p:spPr>
            <a:xfrm>
              <a:off x="3800475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9599E9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Assurance</a:t>
              </a:r>
              <a:endParaRPr sz="2000" b="1">
                <a:solidFill>
                  <a:srgbClr val="9599E9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p29"/>
            <p:cNvSpPr txBox="1"/>
            <p:nvPr/>
          </p:nvSpPr>
          <p:spPr>
            <a:xfrm>
              <a:off x="3960225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57" name="Google Shape;457;p29"/>
          <p:cNvGrpSpPr/>
          <p:nvPr/>
        </p:nvGrpSpPr>
        <p:grpSpPr>
          <a:xfrm>
            <a:off x="410275" y="3979319"/>
            <a:ext cx="2295600" cy="798200"/>
            <a:chOff x="616950" y="981238"/>
            <a:chExt cx="2295600" cy="798200"/>
          </a:xfrm>
        </p:grpSpPr>
        <p:sp>
          <p:nvSpPr>
            <p:cNvPr id="458" name="Google Shape;458;p29"/>
            <p:cNvSpPr txBox="1"/>
            <p:nvPr/>
          </p:nvSpPr>
          <p:spPr>
            <a:xfrm>
              <a:off x="616950" y="981238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3B499B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Features</a:t>
              </a:r>
              <a:endParaRPr sz="2000" b="1">
                <a:solidFill>
                  <a:srgbClr val="3B499B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p29"/>
            <p:cNvSpPr txBox="1"/>
            <p:nvPr/>
          </p:nvSpPr>
          <p:spPr>
            <a:xfrm>
              <a:off x="776700" y="132283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0" name="Google Shape;460;p29"/>
          <p:cNvGrpSpPr/>
          <p:nvPr/>
        </p:nvGrpSpPr>
        <p:grpSpPr>
          <a:xfrm>
            <a:off x="1411163" y="899381"/>
            <a:ext cx="2295600" cy="798200"/>
            <a:chOff x="457200" y="3686975"/>
            <a:chExt cx="2295600" cy="798200"/>
          </a:xfrm>
        </p:grpSpPr>
        <p:sp>
          <p:nvSpPr>
            <p:cNvPr id="461" name="Google Shape;461;p29"/>
            <p:cNvSpPr txBox="1"/>
            <p:nvPr/>
          </p:nvSpPr>
          <p:spPr>
            <a:xfrm>
              <a:off x="457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6E7DC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Relationship</a:t>
              </a:r>
              <a:endParaRPr sz="2000" b="1">
                <a:solidFill>
                  <a:srgbClr val="6E7DC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p29"/>
            <p:cNvSpPr txBox="1"/>
            <p:nvPr/>
          </p:nvSpPr>
          <p:spPr>
            <a:xfrm>
              <a:off x="616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3" name="Google Shape;463;p29"/>
          <p:cNvGrpSpPr/>
          <p:nvPr/>
        </p:nvGrpSpPr>
        <p:grpSpPr>
          <a:xfrm>
            <a:off x="4428842" y="3979319"/>
            <a:ext cx="2295600" cy="798200"/>
            <a:chOff x="6391200" y="981250"/>
            <a:chExt cx="2295600" cy="798200"/>
          </a:xfrm>
        </p:grpSpPr>
        <p:sp>
          <p:nvSpPr>
            <p:cNvPr id="464" name="Google Shape;464;p29"/>
            <p:cNvSpPr txBox="1"/>
            <p:nvPr/>
          </p:nvSpPr>
          <p:spPr>
            <a:xfrm>
              <a:off x="6391200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CA497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Benefits</a:t>
              </a:r>
              <a:endParaRPr sz="2000" b="1">
                <a:solidFill>
                  <a:srgbClr val="FCA497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5" name="Google Shape;465;p29"/>
            <p:cNvSpPr txBox="1"/>
            <p:nvPr/>
          </p:nvSpPr>
          <p:spPr>
            <a:xfrm>
              <a:off x="6550950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6" name="Google Shape;466;p29"/>
          <p:cNvGrpSpPr/>
          <p:nvPr/>
        </p:nvGrpSpPr>
        <p:grpSpPr>
          <a:xfrm>
            <a:off x="5437238" y="899381"/>
            <a:ext cx="2295600" cy="798200"/>
            <a:chOff x="6391200" y="2334113"/>
            <a:chExt cx="2295600" cy="798200"/>
          </a:xfrm>
        </p:grpSpPr>
        <p:sp>
          <p:nvSpPr>
            <p:cNvPr id="467" name="Google Shape;467;p29"/>
            <p:cNvSpPr txBox="1"/>
            <p:nvPr/>
          </p:nvSpPr>
          <p:spPr>
            <a:xfrm>
              <a:off x="6391200" y="2334113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7735E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Experience</a:t>
              </a:r>
              <a:endParaRPr sz="2000" b="1">
                <a:solidFill>
                  <a:srgbClr val="F7735E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p29"/>
            <p:cNvSpPr txBox="1"/>
            <p:nvPr/>
          </p:nvSpPr>
          <p:spPr>
            <a:xfrm>
              <a:off x="6550950" y="2675713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9" name="Google Shape;469;p29"/>
          <p:cNvGrpSpPr/>
          <p:nvPr/>
        </p:nvGrpSpPr>
        <p:grpSpPr>
          <a:xfrm>
            <a:off x="3424200" y="899381"/>
            <a:ext cx="2295600" cy="798200"/>
            <a:chOff x="6391200" y="3686975"/>
            <a:chExt cx="2295600" cy="798200"/>
          </a:xfrm>
        </p:grpSpPr>
        <p:sp>
          <p:nvSpPr>
            <p:cNvPr id="470" name="Google Shape;470;p29"/>
            <p:cNvSpPr txBox="1"/>
            <p:nvPr/>
          </p:nvSpPr>
          <p:spPr>
            <a:xfrm>
              <a:off x="6391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AAC1EC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Presentation</a:t>
              </a:r>
              <a:endParaRPr sz="2000" b="1">
                <a:solidFill>
                  <a:srgbClr val="AAC1EC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p29"/>
            <p:cNvSpPr txBox="1"/>
            <p:nvPr/>
          </p:nvSpPr>
          <p:spPr>
            <a:xfrm>
              <a:off x="6550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72" name="Google Shape;472;p29"/>
          <p:cNvGrpSpPr/>
          <p:nvPr/>
        </p:nvGrpSpPr>
        <p:grpSpPr>
          <a:xfrm>
            <a:off x="6438125" y="3979319"/>
            <a:ext cx="2295600" cy="798200"/>
            <a:chOff x="6391200" y="981250"/>
            <a:chExt cx="2295600" cy="798200"/>
          </a:xfrm>
        </p:grpSpPr>
        <p:sp>
          <p:nvSpPr>
            <p:cNvPr id="473" name="Google Shape;473;p29"/>
            <p:cNvSpPr txBox="1"/>
            <p:nvPr/>
          </p:nvSpPr>
          <p:spPr>
            <a:xfrm>
              <a:off x="6391200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BD412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Pricing</a:t>
              </a:r>
              <a:endParaRPr sz="2000" b="1">
                <a:solidFill>
                  <a:srgbClr val="BD412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4" name="Google Shape;474;p29"/>
            <p:cNvSpPr txBox="1"/>
            <p:nvPr/>
          </p:nvSpPr>
          <p:spPr>
            <a:xfrm>
              <a:off x="6550950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the only planet with rings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75" name="Google Shape;475;p29"/>
          <p:cNvGrpSpPr/>
          <p:nvPr/>
        </p:nvGrpSpPr>
        <p:grpSpPr>
          <a:xfrm>
            <a:off x="1381890" y="3114261"/>
            <a:ext cx="388610" cy="457205"/>
            <a:chOff x="2209567" y="1972337"/>
            <a:chExt cx="307444" cy="366556"/>
          </a:xfrm>
        </p:grpSpPr>
        <p:sp>
          <p:nvSpPr>
            <p:cNvPr id="476" name="Google Shape;476;p29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9" name="Google Shape;479;p29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480" name="Google Shape;480;p29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9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9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483" name="Google Shape;483;p29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</p:grpSp>
      </p:grpSp>
      <p:grpSp>
        <p:nvGrpSpPr>
          <p:cNvPr id="484" name="Google Shape;484;p29"/>
          <p:cNvGrpSpPr/>
          <p:nvPr/>
        </p:nvGrpSpPr>
        <p:grpSpPr>
          <a:xfrm>
            <a:off x="3369741" y="3114269"/>
            <a:ext cx="409070" cy="457191"/>
            <a:chOff x="2523000" y="1954875"/>
            <a:chExt cx="262325" cy="295000"/>
          </a:xfrm>
        </p:grpSpPr>
        <p:sp>
          <p:nvSpPr>
            <p:cNvPr id="485" name="Google Shape;485;p29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29"/>
          <p:cNvGrpSpPr/>
          <p:nvPr/>
        </p:nvGrpSpPr>
        <p:grpSpPr>
          <a:xfrm>
            <a:off x="5388207" y="3114265"/>
            <a:ext cx="407793" cy="457198"/>
            <a:chOff x="3299850" y="238575"/>
            <a:chExt cx="427725" cy="482225"/>
          </a:xfrm>
        </p:grpSpPr>
        <p:sp>
          <p:nvSpPr>
            <p:cNvPr id="488" name="Google Shape;488;p29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3" name="Google Shape;493;p29"/>
          <p:cNvGrpSpPr/>
          <p:nvPr/>
        </p:nvGrpSpPr>
        <p:grpSpPr>
          <a:xfrm>
            <a:off x="2318322" y="2078721"/>
            <a:ext cx="482612" cy="457206"/>
            <a:chOff x="6524150" y="1938725"/>
            <a:chExt cx="297725" cy="276625"/>
          </a:xfrm>
        </p:grpSpPr>
        <p:sp>
          <p:nvSpPr>
            <p:cNvPr id="494" name="Google Shape;494;p29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" name="Google Shape;498;p29"/>
          <p:cNvSpPr/>
          <p:nvPr/>
        </p:nvSpPr>
        <p:spPr>
          <a:xfrm>
            <a:off x="4385931" y="2078722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9" name="Google Shape;499;p29"/>
          <p:cNvGrpSpPr/>
          <p:nvPr/>
        </p:nvGrpSpPr>
        <p:grpSpPr>
          <a:xfrm>
            <a:off x="6366687" y="2078723"/>
            <a:ext cx="457191" cy="457202"/>
            <a:chOff x="-42062025" y="2316000"/>
            <a:chExt cx="319000" cy="317700"/>
          </a:xfrm>
        </p:grpSpPr>
        <p:sp>
          <p:nvSpPr>
            <p:cNvPr id="500" name="Google Shape;500;p29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29"/>
          <p:cNvGrpSpPr/>
          <p:nvPr/>
        </p:nvGrpSpPr>
        <p:grpSpPr>
          <a:xfrm>
            <a:off x="7325309" y="3114265"/>
            <a:ext cx="469533" cy="457199"/>
            <a:chOff x="6222125" y="2025975"/>
            <a:chExt cx="499450" cy="474125"/>
          </a:xfrm>
        </p:grpSpPr>
        <p:sp>
          <p:nvSpPr>
            <p:cNvPr id="503" name="Google Shape;503;p29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9" name="Google Shape;199;p23"/>
          <p:cNvCxnSpPr>
            <a:stCxn id="200" idx="6"/>
            <a:endCxn id="201" idx="2"/>
          </p:cNvCxnSpPr>
          <p:nvPr/>
        </p:nvCxnSpPr>
        <p:spPr>
          <a:xfrm>
            <a:off x="2125988" y="22422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23"/>
          <p:cNvCxnSpPr>
            <a:stCxn id="201" idx="6"/>
            <a:endCxn id="203" idx="2"/>
          </p:cNvCxnSpPr>
          <p:nvPr/>
        </p:nvCxnSpPr>
        <p:spPr>
          <a:xfrm rot="10800000" flipH="1">
            <a:off x="3296813" y="22423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23"/>
          <p:cNvCxnSpPr>
            <a:stCxn id="203" idx="6"/>
            <a:endCxn id="205" idx="2"/>
          </p:cNvCxnSpPr>
          <p:nvPr/>
        </p:nvCxnSpPr>
        <p:spPr>
          <a:xfrm>
            <a:off x="4467638" y="22422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23"/>
          <p:cNvCxnSpPr>
            <a:stCxn id="205" idx="6"/>
            <a:endCxn id="207" idx="2"/>
          </p:cNvCxnSpPr>
          <p:nvPr/>
        </p:nvCxnSpPr>
        <p:spPr>
          <a:xfrm rot="10800000" flipH="1">
            <a:off x="5638463" y="22423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23"/>
          <p:cNvCxnSpPr>
            <a:stCxn id="207" idx="6"/>
            <a:endCxn id="209" idx="2"/>
          </p:cNvCxnSpPr>
          <p:nvPr/>
        </p:nvCxnSpPr>
        <p:spPr>
          <a:xfrm>
            <a:off x="6809288" y="22422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211" name="Google Shape;211;p23"/>
          <p:cNvGrpSpPr/>
          <p:nvPr/>
        </p:nvGrpSpPr>
        <p:grpSpPr>
          <a:xfrm>
            <a:off x="2838788" y="857419"/>
            <a:ext cx="2295600" cy="798200"/>
            <a:chOff x="3800475" y="981250"/>
            <a:chExt cx="2295600" cy="798200"/>
          </a:xfrm>
        </p:grpSpPr>
        <p:sp>
          <p:nvSpPr>
            <p:cNvPr id="212" name="Google Shape;212;p23"/>
            <p:cNvSpPr txBox="1"/>
            <p:nvPr/>
          </p:nvSpPr>
          <p:spPr>
            <a:xfrm>
              <a:off x="3800475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Assurance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3" name="Google Shape;213;p23"/>
            <p:cNvSpPr txBox="1"/>
            <p:nvPr/>
          </p:nvSpPr>
          <p:spPr>
            <a:xfrm>
              <a:off x="3960225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14;p23"/>
          <p:cNvGrpSpPr/>
          <p:nvPr/>
        </p:nvGrpSpPr>
        <p:grpSpPr>
          <a:xfrm>
            <a:off x="497138" y="857419"/>
            <a:ext cx="2295600" cy="798200"/>
            <a:chOff x="616950" y="981238"/>
            <a:chExt cx="2295600" cy="798200"/>
          </a:xfrm>
        </p:grpSpPr>
        <p:sp>
          <p:nvSpPr>
            <p:cNvPr id="215" name="Google Shape;215;p23"/>
            <p:cNvSpPr txBox="1"/>
            <p:nvPr/>
          </p:nvSpPr>
          <p:spPr>
            <a:xfrm>
              <a:off x="616950" y="981238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6" name="Google Shape;216;p23"/>
            <p:cNvSpPr txBox="1"/>
            <p:nvPr/>
          </p:nvSpPr>
          <p:spPr>
            <a:xfrm>
              <a:off x="776700" y="132283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7" name="Google Shape;217;p23"/>
          <p:cNvGrpSpPr/>
          <p:nvPr/>
        </p:nvGrpSpPr>
        <p:grpSpPr>
          <a:xfrm>
            <a:off x="1667963" y="3948988"/>
            <a:ext cx="2295600" cy="798200"/>
            <a:chOff x="457200" y="3686975"/>
            <a:chExt cx="2295600" cy="798200"/>
          </a:xfrm>
        </p:grpSpPr>
        <p:sp>
          <p:nvSpPr>
            <p:cNvPr id="218" name="Google Shape;218;p23"/>
            <p:cNvSpPr txBox="1"/>
            <p:nvPr/>
          </p:nvSpPr>
          <p:spPr>
            <a:xfrm>
              <a:off x="457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Relationship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9" name="Google Shape;219;p23"/>
            <p:cNvSpPr txBox="1"/>
            <p:nvPr/>
          </p:nvSpPr>
          <p:spPr>
            <a:xfrm>
              <a:off x="616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" name="Google Shape;220;p23"/>
          <p:cNvGrpSpPr/>
          <p:nvPr/>
        </p:nvGrpSpPr>
        <p:grpSpPr>
          <a:xfrm>
            <a:off x="5180438" y="857419"/>
            <a:ext cx="2295600" cy="798200"/>
            <a:chOff x="6391200" y="981250"/>
            <a:chExt cx="2295600" cy="798200"/>
          </a:xfrm>
        </p:grpSpPr>
        <p:sp>
          <p:nvSpPr>
            <p:cNvPr id="221" name="Google Shape;221;p23"/>
            <p:cNvSpPr txBox="1"/>
            <p:nvPr/>
          </p:nvSpPr>
          <p:spPr>
            <a:xfrm>
              <a:off x="6391200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Benefits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2" name="Google Shape;222;p23"/>
            <p:cNvSpPr txBox="1"/>
            <p:nvPr/>
          </p:nvSpPr>
          <p:spPr>
            <a:xfrm>
              <a:off x="6550950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3" name="Google Shape;223;p23"/>
          <p:cNvGrpSpPr/>
          <p:nvPr/>
        </p:nvGrpSpPr>
        <p:grpSpPr>
          <a:xfrm>
            <a:off x="6351263" y="3948988"/>
            <a:ext cx="2295600" cy="798200"/>
            <a:chOff x="6391200" y="2334113"/>
            <a:chExt cx="2295600" cy="798200"/>
          </a:xfrm>
        </p:grpSpPr>
        <p:sp>
          <p:nvSpPr>
            <p:cNvPr id="224" name="Google Shape;224;p23"/>
            <p:cNvSpPr txBox="1"/>
            <p:nvPr/>
          </p:nvSpPr>
          <p:spPr>
            <a:xfrm>
              <a:off x="6391200" y="2334113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Experience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5" name="Google Shape;225;p23"/>
            <p:cNvSpPr txBox="1"/>
            <p:nvPr/>
          </p:nvSpPr>
          <p:spPr>
            <a:xfrm>
              <a:off x="6550950" y="2675713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" name="Google Shape;226;p23"/>
          <p:cNvGrpSpPr/>
          <p:nvPr/>
        </p:nvGrpSpPr>
        <p:grpSpPr>
          <a:xfrm>
            <a:off x="4009613" y="3948988"/>
            <a:ext cx="2295600" cy="798200"/>
            <a:chOff x="6391200" y="3686975"/>
            <a:chExt cx="2295600" cy="798200"/>
          </a:xfrm>
        </p:grpSpPr>
        <p:sp>
          <p:nvSpPr>
            <p:cNvPr id="227" name="Google Shape;227;p23"/>
            <p:cNvSpPr txBox="1"/>
            <p:nvPr/>
          </p:nvSpPr>
          <p:spPr>
            <a:xfrm>
              <a:off x="6391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Presentation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8" name="Google Shape;228;p23"/>
            <p:cNvSpPr txBox="1"/>
            <p:nvPr/>
          </p:nvSpPr>
          <p:spPr>
            <a:xfrm>
              <a:off x="6550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0" name="Google Shape;200;p23"/>
          <p:cNvSpPr/>
          <p:nvPr/>
        </p:nvSpPr>
        <p:spPr>
          <a:xfrm>
            <a:off x="1163888" y="1761213"/>
            <a:ext cx="962100" cy="96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3"/>
          <p:cNvSpPr/>
          <p:nvPr/>
        </p:nvSpPr>
        <p:spPr>
          <a:xfrm>
            <a:off x="3505538" y="1761213"/>
            <a:ext cx="962100" cy="962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3"/>
          <p:cNvSpPr/>
          <p:nvPr/>
        </p:nvSpPr>
        <p:spPr>
          <a:xfrm>
            <a:off x="5847188" y="1761213"/>
            <a:ext cx="962100" cy="9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3"/>
          <p:cNvSpPr/>
          <p:nvPr/>
        </p:nvSpPr>
        <p:spPr>
          <a:xfrm>
            <a:off x="2334713" y="2882113"/>
            <a:ext cx="962100" cy="962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3"/>
          <p:cNvSpPr/>
          <p:nvPr/>
        </p:nvSpPr>
        <p:spPr>
          <a:xfrm>
            <a:off x="4676363" y="2882113"/>
            <a:ext cx="962100" cy="962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3"/>
          <p:cNvSpPr/>
          <p:nvPr/>
        </p:nvSpPr>
        <p:spPr>
          <a:xfrm>
            <a:off x="7018013" y="2882113"/>
            <a:ext cx="962100" cy="96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" name="Google Shape;229;p23"/>
          <p:cNvGrpSpPr/>
          <p:nvPr/>
        </p:nvGrpSpPr>
        <p:grpSpPr>
          <a:xfrm>
            <a:off x="1450643" y="2013660"/>
            <a:ext cx="388610" cy="457205"/>
            <a:chOff x="2209567" y="1972337"/>
            <a:chExt cx="307444" cy="366556"/>
          </a:xfrm>
        </p:grpSpPr>
        <p:sp>
          <p:nvSpPr>
            <p:cNvPr id="230" name="Google Shape;230;p23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" name="Google Shape;233;p23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234" name="Google Shape;234;p23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3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3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237" name="Google Shape;237;p23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</p:grpSp>
      <p:grpSp>
        <p:nvGrpSpPr>
          <p:cNvPr id="238" name="Google Shape;238;p23"/>
          <p:cNvGrpSpPr/>
          <p:nvPr/>
        </p:nvGrpSpPr>
        <p:grpSpPr>
          <a:xfrm>
            <a:off x="3782072" y="2013667"/>
            <a:ext cx="409070" cy="457191"/>
            <a:chOff x="2523000" y="1954875"/>
            <a:chExt cx="262325" cy="295000"/>
          </a:xfrm>
        </p:grpSpPr>
        <p:sp>
          <p:nvSpPr>
            <p:cNvPr id="239" name="Google Shape;239;p23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23"/>
          <p:cNvGrpSpPr/>
          <p:nvPr/>
        </p:nvGrpSpPr>
        <p:grpSpPr>
          <a:xfrm>
            <a:off x="6133955" y="2013664"/>
            <a:ext cx="407793" cy="457198"/>
            <a:chOff x="3299850" y="238575"/>
            <a:chExt cx="427725" cy="482225"/>
          </a:xfrm>
        </p:grpSpPr>
        <p:sp>
          <p:nvSpPr>
            <p:cNvPr id="242" name="Google Shape;242;p23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47" name="Google Shape;247;p23"/>
          <p:cNvGrpSpPr/>
          <p:nvPr/>
        </p:nvGrpSpPr>
        <p:grpSpPr>
          <a:xfrm>
            <a:off x="2574472" y="3134562"/>
            <a:ext cx="482612" cy="457206"/>
            <a:chOff x="6524150" y="1938725"/>
            <a:chExt cx="297725" cy="276625"/>
          </a:xfrm>
        </p:grpSpPr>
        <p:sp>
          <p:nvSpPr>
            <p:cNvPr id="248" name="Google Shape;248;p23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23"/>
          <p:cNvSpPr/>
          <p:nvPr/>
        </p:nvSpPr>
        <p:spPr>
          <a:xfrm>
            <a:off x="4965901" y="3134573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53" name="Google Shape;253;p23"/>
          <p:cNvGrpSpPr/>
          <p:nvPr/>
        </p:nvGrpSpPr>
        <p:grpSpPr>
          <a:xfrm>
            <a:off x="7280057" y="3134582"/>
            <a:ext cx="457191" cy="457202"/>
            <a:chOff x="-42062025" y="2316000"/>
            <a:chExt cx="319000" cy="317700"/>
          </a:xfrm>
        </p:grpSpPr>
        <p:sp>
          <p:nvSpPr>
            <p:cNvPr id="254" name="Google Shape;254;p2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" name="Google Shape;260;p24"/>
          <p:cNvGraphicFramePr/>
          <p:nvPr/>
        </p:nvGraphicFramePr>
        <p:xfrm>
          <a:off x="409550" y="925900"/>
          <a:ext cx="8324825" cy="131906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2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Prospects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Returning visitor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Time on site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Country is France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Score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Age 20-35 </a:t>
                      </a:r>
                      <a:endParaRPr sz="1700" b="1" dirty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1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Male</a:t>
                      </a:r>
                      <a:endParaRPr sz="1700" b="1" dirty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61" name="Google Shape;261;p24"/>
          <p:cNvGraphicFramePr/>
          <p:nvPr/>
        </p:nvGraphicFramePr>
        <p:xfrm>
          <a:off x="405400" y="2442275"/>
          <a:ext cx="8324825" cy="90761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Age 35-50 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1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Male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62" name="Google Shape;262;p24"/>
          <p:cNvGraphicFramePr/>
          <p:nvPr/>
        </p:nvGraphicFramePr>
        <p:xfrm>
          <a:off x="409588" y="3547200"/>
          <a:ext cx="8324825" cy="90761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Age 20-35 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1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Female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63" name="Google Shape;263;p24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264" name="Google Shape;264;p24"/>
          <p:cNvGrpSpPr/>
          <p:nvPr/>
        </p:nvGrpSpPr>
        <p:grpSpPr>
          <a:xfrm>
            <a:off x="7562038" y="1460167"/>
            <a:ext cx="685800" cy="685800"/>
            <a:chOff x="7610413" y="2113182"/>
            <a:chExt cx="685800" cy="685800"/>
          </a:xfrm>
        </p:grpSpPr>
        <p:sp>
          <p:nvSpPr>
            <p:cNvPr id="265" name="Google Shape;265;p24"/>
            <p:cNvSpPr/>
            <p:nvPr/>
          </p:nvSpPr>
          <p:spPr>
            <a:xfrm>
              <a:off x="7610413" y="2113182"/>
              <a:ext cx="685800" cy="6858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24"/>
            <p:cNvSpPr/>
            <p:nvPr/>
          </p:nvSpPr>
          <p:spPr>
            <a:xfrm flipH="1">
              <a:off x="7610413" y="2113182"/>
              <a:ext cx="685800" cy="685800"/>
            </a:xfrm>
            <a:prstGeom prst="blockArc">
              <a:avLst>
                <a:gd name="adj1" fmla="val 18400786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24"/>
            <p:cNvSpPr txBox="1"/>
            <p:nvPr/>
          </p:nvSpPr>
          <p:spPr>
            <a:xfrm>
              <a:off x="7610413" y="2353606"/>
              <a:ext cx="6858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90%</a:t>
              </a:r>
              <a:endParaRPr sz="15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grpSp>
        <p:nvGrpSpPr>
          <p:cNvPr id="268" name="Google Shape;268;p24"/>
          <p:cNvGrpSpPr/>
          <p:nvPr/>
        </p:nvGrpSpPr>
        <p:grpSpPr>
          <a:xfrm>
            <a:off x="7562038" y="2567975"/>
            <a:ext cx="685800" cy="685800"/>
            <a:chOff x="7610413" y="2913282"/>
            <a:chExt cx="685800" cy="685800"/>
          </a:xfrm>
        </p:grpSpPr>
        <p:sp>
          <p:nvSpPr>
            <p:cNvPr id="269" name="Google Shape;269;p24"/>
            <p:cNvSpPr/>
            <p:nvPr/>
          </p:nvSpPr>
          <p:spPr>
            <a:xfrm>
              <a:off x="7610413" y="2913282"/>
              <a:ext cx="685800" cy="6858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24"/>
            <p:cNvSpPr/>
            <p:nvPr/>
          </p:nvSpPr>
          <p:spPr>
            <a:xfrm flipH="1">
              <a:off x="7610413" y="2913282"/>
              <a:ext cx="685800" cy="685800"/>
            </a:xfrm>
            <a:prstGeom prst="blockArc">
              <a:avLst>
                <a:gd name="adj1" fmla="val 21577153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24"/>
            <p:cNvSpPr txBox="1"/>
            <p:nvPr/>
          </p:nvSpPr>
          <p:spPr>
            <a:xfrm>
              <a:off x="7610413" y="3153706"/>
              <a:ext cx="6858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75%</a:t>
              </a:r>
              <a:endParaRPr sz="15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grpSp>
        <p:nvGrpSpPr>
          <p:cNvPr id="272" name="Google Shape;272;p24"/>
          <p:cNvGrpSpPr/>
          <p:nvPr/>
        </p:nvGrpSpPr>
        <p:grpSpPr>
          <a:xfrm>
            <a:off x="7562038" y="3675783"/>
            <a:ext cx="685800" cy="685800"/>
            <a:chOff x="7610413" y="3761007"/>
            <a:chExt cx="685800" cy="685800"/>
          </a:xfrm>
        </p:grpSpPr>
        <p:sp>
          <p:nvSpPr>
            <p:cNvPr id="273" name="Google Shape;273;p24"/>
            <p:cNvSpPr/>
            <p:nvPr/>
          </p:nvSpPr>
          <p:spPr>
            <a:xfrm>
              <a:off x="7610413" y="3761007"/>
              <a:ext cx="685800" cy="6858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24"/>
            <p:cNvSpPr/>
            <p:nvPr/>
          </p:nvSpPr>
          <p:spPr>
            <a:xfrm flipH="1">
              <a:off x="7610413" y="3761007"/>
              <a:ext cx="685800" cy="685800"/>
            </a:xfrm>
            <a:prstGeom prst="blockArc">
              <a:avLst>
                <a:gd name="adj1" fmla="val 4261408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24"/>
            <p:cNvSpPr txBox="1"/>
            <p:nvPr/>
          </p:nvSpPr>
          <p:spPr>
            <a:xfrm>
              <a:off x="7610413" y="4001431"/>
              <a:ext cx="6858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55%</a:t>
              </a:r>
              <a:endParaRPr sz="15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281" name="Google Shape;281;p25"/>
          <p:cNvGrpSpPr/>
          <p:nvPr/>
        </p:nvGrpSpPr>
        <p:grpSpPr>
          <a:xfrm>
            <a:off x="2768762" y="827813"/>
            <a:ext cx="3606475" cy="2064263"/>
            <a:chOff x="235776" y="1006492"/>
            <a:chExt cx="6978474" cy="4253582"/>
          </a:xfrm>
        </p:grpSpPr>
        <p:sp>
          <p:nvSpPr>
            <p:cNvPr id="282" name="Google Shape;282;p25"/>
            <p:cNvSpPr/>
            <p:nvPr/>
          </p:nvSpPr>
          <p:spPr>
            <a:xfrm>
              <a:off x="235776" y="1224749"/>
              <a:ext cx="2592225" cy="40353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3" name="Google Shape;283;p25"/>
            <p:cNvSpPr/>
            <p:nvPr/>
          </p:nvSpPr>
          <p:spPr>
            <a:xfrm>
              <a:off x="2539878" y="1006492"/>
              <a:ext cx="964601" cy="1098837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4" name="Google Shape;284;p25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6" name="Google Shape;286;p25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7" name="Google Shape;287;p25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288" name="Google Shape;288;p25"/>
          <p:cNvSpPr/>
          <p:nvPr/>
        </p:nvSpPr>
        <p:spPr>
          <a:xfrm>
            <a:off x="2832213" y="1429003"/>
            <a:ext cx="708000" cy="7080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$65M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9" name="Google Shape;289;p25"/>
          <p:cNvSpPr/>
          <p:nvPr/>
        </p:nvSpPr>
        <p:spPr>
          <a:xfrm>
            <a:off x="4214148" y="2022998"/>
            <a:ext cx="708000" cy="708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$55M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0" name="Google Shape;290;p25"/>
          <p:cNvSpPr/>
          <p:nvPr/>
        </p:nvSpPr>
        <p:spPr>
          <a:xfrm>
            <a:off x="4518956" y="1132909"/>
            <a:ext cx="708000" cy="708000"/>
          </a:xfrm>
          <a:prstGeom prst="ellipse">
            <a:avLst/>
          </a:prstGeom>
          <a:solidFill>
            <a:schemeClr val="accent5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$45M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1" name="Google Shape;291;p25"/>
          <p:cNvSpPr/>
          <p:nvPr/>
        </p:nvSpPr>
        <p:spPr>
          <a:xfrm>
            <a:off x="5490281" y="1225132"/>
            <a:ext cx="708000" cy="708000"/>
          </a:xfrm>
          <a:prstGeom prst="ellipse">
            <a:avLst/>
          </a:prstGeom>
          <a:solidFill>
            <a:schemeClr val="accent4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$65M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92" name="Google Shape;292;p25"/>
          <p:cNvGrpSpPr/>
          <p:nvPr/>
        </p:nvGrpSpPr>
        <p:grpSpPr>
          <a:xfrm>
            <a:off x="409575" y="3000313"/>
            <a:ext cx="1896000" cy="1685962"/>
            <a:chOff x="409575" y="3000314"/>
            <a:chExt cx="1896000" cy="1685962"/>
          </a:xfrm>
        </p:grpSpPr>
        <p:sp>
          <p:nvSpPr>
            <p:cNvPr id="293" name="Google Shape;293;p25"/>
            <p:cNvSpPr/>
            <p:nvPr/>
          </p:nvSpPr>
          <p:spPr>
            <a:xfrm>
              <a:off x="90562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25"/>
            <p:cNvSpPr/>
            <p:nvPr/>
          </p:nvSpPr>
          <p:spPr>
            <a:xfrm rot="-5400000" flipH="1">
              <a:off x="905625" y="3000313"/>
              <a:ext cx="903900" cy="903900"/>
            </a:xfrm>
            <a:prstGeom prst="blockArc">
              <a:avLst>
                <a:gd name="adj1" fmla="val 13317060"/>
                <a:gd name="adj2" fmla="val 10824731"/>
                <a:gd name="adj3" fmla="val 139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5"/>
            <p:cNvSpPr txBox="1"/>
            <p:nvPr/>
          </p:nvSpPr>
          <p:spPr>
            <a:xfrm>
              <a:off x="90562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dk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90%</a:t>
              </a:r>
              <a:endParaRPr sz="1900" b="1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296" name="Google Shape;296;p25"/>
            <p:cNvSpPr txBox="1"/>
            <p:nvPr/>
          </p:nvSpPr>
          <p:spPr>
            <a:xfrm>
              <a:off x="55717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North America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7" name="Google Shape;297;p25"/>
            <p:cNvSpPr txBox="1"/>
            <p:nvPr/>
          </p:nvSpPr>
          <p:spPr>
            <a:xfrm>
              <a:off x="40957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8" name="Google Shape;298;p25"/>
          <p:cNvGrpSpPr/>
          <p:nvPr/>
        </p:nvGrpSpPr>
        <p:grpSpPr>
          <a:xfrm>
            <a:off x="2552525" y="3000313"/>
            <a:ext cx="1896000" cy="1685962"/>
            <a:chOff x="2552525" y="3000314"/>
            <a:chExt cx="1896000" cy="1685962"/>
          </a:xfrm>
        </p:grpSpPr>
        <p:sp>
          <p:nvSpPr>
            <p:cNvPr id="299" name="Google Shape;299;p25"/>
            <p:cNvSpPr/>
            <p:nvPr/>
          </p:nvSpPr>
          <p:spPr>
            <a:xfrm>
              <a:off x="304857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25"/>
            <p:cNvSpPr/>
            <p:nvPr/>
          </p:nvSpPr>
          <p:spPr>
            <a:xfrm rot="-5400000">
              <a:off x="3048575" y="3000514"/>
              <a:ext cx="903900" cy="903900"/>
            </a:xfrm>
            <a:prstGeom prst="blockArc">
              <a:avLst>
                <a:gd name="adj1" fmla="val 42723"/>
                <a:gd name="adj2" fmla="val 16218843"/>
                <a:gd name="adj3" fmla="val 1339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25"/>
            <p:cNvSpPr txBox="1"/>
            <p:nvPr/>
          </p:nvSpPr>
          <p:spPr>
            <a:xfrm>
              <a:off x="304857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lt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75%</a:t>
              </a:r>
              <a:endParaRPr sz="19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302" name="Google Shape;302;p25"/>
            <p:cNvSpPr txBox="1"/>
            <p:nvPr/>
          </p:nvSpPr>
          <p:spPr>
            <a:xfrm>
              <a:off x="270012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Africa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3" name="Google Shape;303;p25"/>
            <p:cNvSpPr txBox="1"/>
            <p:nvPr/>
          </p:nvSpPr>
          <p:spPr>
            <a:xfrm>
              <a:off x="255252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4" name="Google Shape;304;p25"/>
          <p:cNvGrpSpPr/>
          <p:nvPr/>
        </p:nvGrpSpPr>
        <p:grpSpPr>
          <a:xfrm>
            <a:off x="4695475" y="3000313"/>
            <a:ext cx="1896000" cy="1685962"/>
            <a:chOff x="4695475" y="3000314"/>
            <a:chExt cx="1896000" cy="1685962"/>
          </a:xfrm>
        </p:grpSpPr>
        <p:sp>
          <p:nvSpPr>
            <p:cNvPr id="305" name="Google Shape;305;p25"/>
            <p:cNvSpPr/>
            <p:nvPr/>
          </p:nvSpPr>
          <p:spPr>
            <a:xfrm>
              <a:off x="519152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25"/>
            <p:cNvSpPr/>
            <p:nvPr/>
          </p:nvSpPr>
          <p:spPr>
            <a:xfrm rot="-5400000">
              <a:off x="5191525" y="3000514"/>
              <a:ext cx="903900" cy="903900"/>
            </a:xfrm>
            <a:prstGeom prst="blockArc">
              <a:avLst>
                <a:gd name="adj1" fmla="val 21559752"/>
                <a:gd name="adj2" fmla="val 14205236"/>
                <a:gd name="adj3" fmla="val 1419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25"/>
            <p:cNvSpPr txBox="1"/>
            <p:nvPr/>
          </p:nvSpPr>
          <p:spPr>
            <a:xfrm>
              <a:off x="519152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accent5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60%</a:t>
              </a:r>
              <a:endParaRPr sz="1900" b="1">
                <a:solidFill>
                  <a:schemeClr val="accent5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308" name="Google Shape;308;p25"/>
            <p:cNvSpPr txBox="1"/>
            <p:nvPr/>
          </p:nvSpPr>
          <p:spPr>
            <a:xfrm>
              <a:off x="484307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Europe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9" name="Google Shape;309;p25"/>
            <p:cNvSpPr txBox="1"/>
            <p:nvPr/>
          </p:nvSpPr>
          <p:spPr>
            <a:xfrm>
              <a:off x="469547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0" name="Google Shape;310;p25"/>
          <p:cNvGrpSpPr/>
          <p:nvPr/>
        </p:nvGrpSpPr>
        <p:grpSpPr>
          <a:xfrm>
            <a:off x="6838425" y="3000313"/>
            <a:ext cx="1896000" cy="1685962"/>
            <a:chOff x="6838425" y="3000314"/>
            <a:chExt cx="1896000" cy="1685962"/>
          </a:xfrm>
        </p:grpSpPr>
        <p:sp>
          <p:nvSpPr>
            <p:cNvPr id="311" name="Google Shape;311;p25"/>
            <p:cNvSpPr/>
            <p:nvPr/>
          </p:nvSpPr>
          <p:spPr>
            <a:xfrm>
              <a:off x="733447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25"/>
            <p:cNvSpPr/>
            <p:nvPr/>
          </p:nvSpPr>
          <p:spPr>
            <a:xfrm flipH="1">
              <a:off x="7334475" y="3000313"/>
              <a:ext cx="903900" cy="903900"/>
            </a:xfrm>
            <a:prstGeom prst="blockArc">
              <a:avLst>
                <a:gd name="adj1" fmla="val 18400786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25"/>
            <p:cNvSpPr txBox="1"/>
            <p:nvPr/>
          </p:nvSpPr>
          <p:spPr>
            <a:xfrm>
              <a:off x="733447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90%</a:t>
              </a:r>
              <a:endParaRPr sz="19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314" name="Google Shape;314;p25"/>
            <p:cNvSpPr txBox="1"/>
            <p:nvPr/>
          </p:nvSpPr>
          <p:spPr>
            <a:xfrm>
              <a:off x="698602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Asia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5" name="Google Shape;315;p25"/>
            <p:cNvSpPr txBox="1"/>
            <p:nvPr/>
          </p:nvSpPr>
          <p:spPr>
            <a:xfrm>
              <a:off x="683842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321" name="Google Shape;321;p26"/>
          <p:cNvSpPr/>
          <p:nvPr/>
        </p:nvSpPr>
        <p:spPr>
          <a:xfrm>
            <a:off x="1583063" y="1103903"/>
            <a:ext cx="507791" cy="337287"/>
          </a:xfrm>
          <a:custGeom>
            <a:avLst/>
            <a:gdLst/>
            <a:ahLst/>
            <a:cxnLst/>
            <a:rect l="l" t="t" r="r" b="b"/>
            <a:pathLst>
              <a:path w="10942" h="10942" extrusionOk="0">
                <a:moveTo>
                  <a:pt x="1" y="0"/>
                </a:moveTo>
                <a:lnTo>
                  <a:pt x="1" y="10941"/>
                </a:lnTo>
                <a:lnTo>
                  <a:pt x="10942" y="10941"/>
                </a:lnTo>
                <a:lnTo>
                  <a:pt x="1094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22" name="Google Shape;322;p26"/>
          <p:cNvGrpSpPr/>
          <p:nvPr/>
        </p:nvGrpSpPr>
        <p:grpSpPr>
          <a:xfrm>
            <a:off x="2265062" y="940190"/>
            <a:ext cx="3129864" cy="664713"/>
            <a:chOff x="2482431" y="902347"/>
            <a:chExt cx="3129864" cy="664713"/>
          </a:xfrm>
        </p:grpSpPr>
        <p:sp>
          <p:nvSpPr>
            <p:cNvPr id="323" name="Google Shape;323;p26"/>
            <p:cNvSpPr/>
            <p:nvPr/>
          </p:nvSpPr>
          <p:spPr>
            <a:xfrm>
              <a:off x="2482431" y="963660"/>
              <a:ext cx="3124724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Awareness/Attention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2487570" y="902347"/>
              <a:ext cx="3124724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5" name="Google Shape;325;p26"/>
          <p:cNvGrpSpPr/>
          <p:nvPr/>
        </p:nvGrpSpPr>
        <p:grpSpPr>
          <a:xfrm>
            <a:off x="676615" y="1043939"/>
            <a:ext cx="498781" cy="457215"/>
            <a:chOff x="6239575" y="4416275"/>
            <a:chExt cx="489625" cy="449175"/>
          </a:xfrm>
        </p:grpSpPr>
        <p:sp>
          <p:nvSpPr>
            <p:cNvPr id="326" name="Google Shape;326;p26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29" name="Google Shape;329;p26"/>
          <p:cNvGrpSpPr/>
          <p:nvPr/>
        </p:nvGrpSpPr>
        <p:grpSpPr>
          <a:xfrm>
            <a:off x="5532206" y="818659"/>
            <a:ext cx="2942100" cy="907775"/>
            <a:chOff x="5901975" y="811475"/>
            <a:chExt cx="2942100" cy="907775"/>
          </a:xfrm>
        </p:grpSpPr>
        <p:sp>
          <p:nvSpPr>
            <p:cNvPr id="330" name="Google Shape;330;p26"/>
            <p:cNvSpPr/>
            <p:nvPr/>
          </p:nvSpPr>
          <p:spPr>
            <a:xfrm>
              <a:off x="5901975" y="8114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close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5901975" y="1102763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5901975" y="139405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was named after a god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3" name="Google Shape;333;p26"/>
          <p:cNvGrpSpPr/>
          <p:nvPr/>
        </p:nvGrpSpPr>
        <p:grpSpPr>
          <a:xfrm>
            <a:off x="2407854" y="1960493"/>
            <a:ext cx="2843171" cy="664714"/>
            <a:chOff x="2625223" y="2090460"/>
            <a:chExt cx="2843171" cy="664714"/>
          </a:xfrm>
        </p:grpSpPr>
        <p:sp>
          <p:nvSpPr>
            <p:cNvPr id="334" name="Google Shape;334;p26"/>
            <p:cNvSpPr/>
            <p:nvPr/>
          </p:nvSpPr>
          <p:spPr>
            <a:xfrm>
              <a:off x="2625223" y="2151774"/>
              <a:ext cx="2839875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Interest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2628519" y="2090460"/>
              <a:ext cx="2839875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36" name="Google Shape;336;p26"/>
          <p:cNvSpPr/>
          <p:nvPr/>
        </p:nvSpPr>
        <p:spPr>
          <a:xfrm>
            <a:off x="1582918" y="2124220"/>
            <a:ext cx="507791" cy="337260"/>
          </a:xfrm>
          <a:custGeom>
            <a:avLst/>
            <a:gdLst/>
            <a:ahLst/>
            <a:cxnLst/>
            <a:rect l="l" t="t" r="r" b="b"/>
            <a:pathLst>
              <a:path w="10942" h="10942" extrusionOk="0">
                <a:moveTo>
                  <a:pt x="1" y="1"/>
                </a:moveTo>
                <a:lnTo>
                  <a:pt x="1" y="10942"/>
                </a:lnTo>
                <a:lnTo>
                  <a:pt x="10942" y="10942"/>
                </a:lnTo>
                <a:lnTo>
                  <a:pt x="109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20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37" name="Google Shape;337;p26"/>
          <p:cNvGrpSpPr/>
          <p:nvPr/>
        </p:nvGrpSpPr>
        <p:grpSpPr>
          <a:xfrm>
            <a:off x="726715" y="2064243"/>
            <a:ext cx="398579" cy="457213"/>
            <a:chOff x="-48237000" y="2342650"/>
            <a:chExt cx="256800" cy="300225"/>
          </a:xfrm>
        </p:grpSpPr>
        <p:sp>
          <p:nvSpPr>
            <p:cNvPr id="338" name="Google Shape;338;p26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341;p26"/>
          <p:cNvGrpSpPr/>
          <p:nvPr/>
        </p:nvGrpSpPr>
        <p:grpSpPr>
          <a:xfrm>
            <a:off x="5532206" y="1838962"/>
            <a:ext cx="2942100" cy="907775"/>
            <a:chOff x="5901975" y="1999600"/>
            <a:chExt cx="2942100" cy="907775"/>
          </a:xfrm>
        </p:grpSpPr>
        <p:sp>
          <p:nvSpPr>
            <p:cNvPr id="342" name="Google Shape;342;p26"/>
            <p:cNvSpPr/>
            <p:nvPr/>
          </p:nvSpPr>
          <p:spPr>
            <a:xfrm>
              <a:off x="5901975" y="199960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5901975" y="2290888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4" name="Google Shape;344;p26"/>
            <p:cNvSpPr/>
            <p:nvPr/>
          </p:nvSpPr>
          <p:spPr>
            <a:xfrm>
              <a:off x="5901975" y="25821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was named after a god, too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45" name="Google Shape;345;p26"/>
          <p:cNvSpPr/>
          <p:nvPr/>
        </p:nvSpPr>
        <p:spPr>
          <a:xfrm>
            <a:off x="1583071" y="3144523"/>
            <a:ext cx="507791" cy="337260"/>
          </a:xfrm>
          <a:custGeom>
            <a:avLst/>
            <a:gdLst/>
            <a:ahLst/>
            <a:cxnLst/>
            <a:rect l="l" t="t" r="r" b="b"/>
            <a:pathLst>
              <a:path w="10942" h="10942" extrusionOk="0">
                <a:moveTo>
                  <a:pt x="1" y="1"/>
                </a:moveTo>
                <a:lnTo>
                  <a:pt x="1" y="10942"/>
                </a:lnTo>
                <a:lnTo>
                  <a:pt x="10942" y="10942"/>
                </a:lnTo>
                <a:lnTo>
                  <a:pt x="109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20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46" name="Google Shape;346;p26"/>
          <p:cNvGrpSpPr/>
          <p:nvPr/>
        </p:nvGrpSpPr>
        <p:grpSpPr>
          <a:xfrm>
            <a:off x="2534794" y="2980797"/>
            <a:ext cx="2589735" cy="664712"/>
            <a:chOff x="2752163" y="2965066"/>
            <a:chExt cx="2589735" cy="664712"/>
          </a:xfrm>
        </p:grpSpPr>
        <p:sp>
          <p:nvSpPr>
            <p:cNvPr id="347" name="Google Shape;347;p26"/>
            <p:cNvSpPr/>
            <p:nvPr/>
          </p:nvSpPr>
          <p:spPr>
            <a:xfrm>
              <a:off x="2752163" y="3026379"/>
              <a:ext cx="2586733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Desire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2755166" y="2965066"/>
              <a:ext cx="2586733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49" name="Google Shape;349;p26"/>
          <p:cNvSpPr/>
          <p:nvPr/>
        </p:nvSpPr>
        <p:spPr>
          <a:xfrm>
            <a:off x="669694" y="3084553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50" name="Google Shape;350;p26"/>
          <p:cNvGrpSpPr/>
          <p:nvPr/>
        </p:nvGrpSpPr>
        <p:grpSpPr>
          <a:xfrm>
            <a:off x="5532206" y="2859265"/>
            <a:ext cx="2942100" cy="907775"/>
            <a:chOff x="5901975" y="3035300"/>
            <a:chExt cx="2942100" cy="907775"/>
          </a:xfrm>
        </p:grpSpPr>
        <p:sp>
          <p:nvSpPr>
            <p:cNvPr id="351" name="Google Shape;351;p26"/>
            <p:cNvSpPr/>
            <p:nvPr/>
          </p:nvSpPr>
          <p:spPr>
            <a:xfrm>
              <a:off x="5901975" y="303530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5901975" y="3326588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high temperatures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5901975" y="36178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It's close to planet Earth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4" name="Google Shape;354;p26"/>
          <p:cNvSpPr/>
          <p:nvPr/>
        </p:nvSpPr>
        <p:spPr>
          <a:xfrm>
            <a:off x="1582918" y="4161143"/>
            <a:ext cx="507791" cy="344626"/>
          </a:xfrm>
          <a:custGeom>
            <a:avLst/>
            <a:gdLst/>
            <a:ahLst/>
            <a:cxnLst/>
            <a:rect l="l" t="t" r="r" b="b"/>
            <a:pathLst>
              <a:path w="10942" h="11181" extrusionOk="0">
                <a:moveTo>
                  <a:pt x="1" y="1"/>
                </a:moveTo>
                <a:lnTo>
                  <a:pt x="1" y="11181"/>
                </a:lnTo>
                <a:lnTo>
                  <a:pt x="10942" y="11181"/>
                </a:lnTo>
                <a:lnTo>
                  <a:pt x="1094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20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55" name="Google Shape;355;p26"/>
          <p:cNvGrpSpPr/>
          <p:nvPr/>
        </p:nvGrpSpPr>
        <p:grpSpPr>
          <a:xfrm>
            <a:off x="2653415" y="4001100"/>
            <a:ext cx="2351999" cy="664712"/>
            <a:chOff x="2870784" y="3839695"/>
            <a:chExt cx="2351999" cy="664712"/>
          </a:xfrm>
        </p:grpSpPr>
        <p:sp>
          <p:nvSpPr>
            <p:cNvPr id="356" name="Google Shape;356;p26"/>
            <p:cNvSpPr/>
            <p:nvPr/>
          </p:nvSpPr>
          <p:spPr>
            <a:xfrm>
              <a:off x="2870784" y="3901008"/>
              <a:ext cx="2349273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2873511" y="3839695"/>
              <a:ext cx="2349273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58" name="Google Shape;358;p26"/>
          <p:cNvSpPr/>
          <p:nvPr/>
        </p:nvSpPr>
        <p:spPr>
          <a:xfrm>
            <a:off x="691228" y="4104854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59" name="Google Shape;359;p26"/>
          <p:cNvGrpSpPr/>
          <p:nvPr/>
        </p:nvGrpSpPr>
        <p:grpSpPr>
          <a:xfrm>
            <a:off x="5532206" y="3879569"/>
            <a:ext cx="2942100" cy="907775"/>
            <a:chOff x="5901975" y="4209875"/>
            <a:chExt cx="2942100" cy="907775"/>
          </a:xfrm>
        </p:grpSpPr>
        <p:sp>
          <p:nvSpPr>
            <p:cNvPr id="360" name="Google Shape;360;p26"/>
            <p:cNvSpPr/>
            <p:nvPr/>
          </p:nvSpPr>
          <p:spPr>
            <a:xfrm>
              <a:off x="5901975" y="42098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5901975" y="4501163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blue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5901975" y="479245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We’re living on this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368" name="Google Shape;368;p27"/>
          <p:cNvGrpSpPr/>
          <p:nvPr/>
        </p:nvGrpSpPr>
        <p:grpSpPr>
          <a:xfrm>
            <a:off x="528391" y="2563928"/>
            <a:ext cx="8080538" cy="2048424"/>
            <a:chOff x="528391" y="2435261"/>
            <a:chExt cx="8080538" cy="2048424"/>
          </a:xfrm>
        </p:grpSpPr>
        <p:sp>
          <p:nvSpPr>
            <p:cNvPr id="369" name="Google Shape;369;p27"/>
            <p:cNvSpPr/>
            <p:nvPr/>
          </p:nvSpPr>
          <p:spPr>
            <a:xfrm>
              <a:off x="528391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7"/>
            <p:cNvSpPr/>
            <p:nvPr/>
          </p:nvSpPr>
          <p:spPr>
            <a:xfrm>
              <a:off x="528391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7"/>
            <p:cNvSpPr/>
            <p:nvPr/>
          </p:nvSpPr>
          <p:spPr>
            <a:xfrm>
              <a:off x="530066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530066" y="4074185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2196131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2196131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2197806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2197806" y="4074185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3863872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3863872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3865547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5531613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5531613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7"/>
            <p:cNvSpPr/>
            <p:nvPr/>
          </p:nvSpPr>
          <p:spPr>
            <a:xfrm>
              <a:off x="5533288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7"/>
            <p:cNvSpPr/>
            <p:nvPr/>
          </p:nvSpPr>
          <p:spPr>
            <a:xfrm>
              <a:off x="7199353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7"/>
            <p:cNvSpPr/>
            <p:nvPr/>
          </p:nvSpPr>
          <p:spPr>
            <a:xfrm>
              <a:off x="7201028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27"/>
          <p:cNvGrpSpPr/>
          <p:nvPr/>
        </p:nvGrpSpPr>
        <p:grpSpPr>
          <a:xfrm>
            <a:off x="1026832" y="879012"/>
            <a:ext cx="480060" cy="457191"/>
            <a:chOff x="-62890750" y="2296300"/>
            <a:chExt cx="330825" cy="317450"/>
          </a:xfrm>
        </p:grpSpPr>
        <p:sp>
          <p:nvSpPr>
            <p:cNvPr id="386" name="Google Shape;386;p27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27"/>
          <p:cNvGrpSpPr/>
          <p:nvPr/>
        </p:nvGrpSpPr>
        <p:grpSpPr>
          <a:xfrm>
            <a:off x="2700442" y="879011"/>
            <a:ext cx="457211" cy="457194"/>
            <a:chOff x="-62150375" y="2664925"/>
            <a:chExt cx="316650" cy="318225"/>
          </a:xfrm>
        </p:grpSpPr>
        <p:sp>
          <p:nvSpPr>
            <p:cNvPr id="390" name="Google Shape;390;p27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" name="Google Shape;394;p27"/>
          <p:cNvSpPr/>
          <p:nvPr/>
        </p:nvSpPr>
        <p:spPr>
          <a:xfrm>
            <a:off x="4351201" y="929367"/>
            <a:ext cx="457194" cy="356481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" name="Google Shape;395;p27"/>
          <p:cNvGrpSpPr/>
          <p:nvPr/>
        </p:nvGrpSpPr>
        <p:grpSpPr>
          <a:xfrm>
            <a:off x="6001944" y="879006"/>
            <a:ext cx="468927" cy="457204"/>
            <a:chOff x="-60988625" y="2310475"/>
            <a:chExt cx="316650" cy="311150"/>
          </a:xfrm>
        </p:grpSpPr>
        <p:sp>
          <p:nvSpPr>
            <p:cNvPr id="396" name="Google Shape;396;p27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7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7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7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27"/>
          <p:cNvGrpSpPr/>
          <p:nvPr/>
        </p:nvGrpSpPr>
        <p:grpSpPr>
          <a:xfrm>
            <a:off x="7664420" y="879005"/>
            <a:ext cx="481916" cy="457206"/>
            <a:chOff x="5049750" y="832600"/>
            <a:chExt cx="505100" cy="483100"/>
          </a:xfrm>
        </p:grpSpPr>
        <p:sp>
          <p:nvSpPr>
            <p:cNvPr id="403" name="Google Shape;403;p27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5" name="Google Shape;405;p27"/>
          <p:cNvGrpSpPr/>
          <p:nvPr/>
        </p:nvGrpSpPr>
        <p:grpSpPr>
          <a:xfrm>
            <a:off x="530078" y="1538324"/>
            <a:ext cx="8078863" cy="720300"/>
            <a:chOff x="530078" y="1562056"/>
            <a:chExt cx="8078863" cy="720300"/>
          </a:xfrm>
        </p:grpSpPr>
        <p:sp>
          <p:nvSpPr>
            <p:cNvPr id="406" name="Google Shape;406;p27"/>
            <p:cNvSpPr/>
            <p:nvPr/>
          </p:nvSpPr>
          <p:spPr>
            <a:xfrm>
              <a:off x="530078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2197819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3865559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7"/>
            <p:cNvSpPr/>
            <p:nvPr/>
          </p:nvSpPr>
          <p:spPr>
            <a:xfrm>
              <a:off x="5533300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0" name="Google Shape;410;p27"/>
            <p:cNvSpPr/>
            <p:nvPr/>
          </p:nvSpPr>
          <p:spPr>
            <a:xfrm>
              <a:off x="7201041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aphicFrame>
        <p:nvGraphicFramePr>
          <p:cNvPr id="411" name="Google Shape;411;p27"/>
          <p:cNvGraphicFramePr/>
          <p:nvPr>
            <p:extLst>
              <p:ext uri="{D42A27DB-BD31-4B8C-83A1-F6EECF244321}">
                <p14:modId xmlns:p14="http://schemas.microsoft.com/office/powerpoint/2010/main" val="217874870"/>
              </p:ext>
            </p:extLst>
          </p:nvPr>
        </p:nvGraphicFramePr>
        <p:xfrm>
          <a:off x="1232341" y="2829665"/>
          <a:ext cx="7505080" cy="79245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5010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10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10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10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010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 strategy</a:t>
                      </a:r>
                      <a:endParaRPr sz="2000" b="1" dirty="0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Analysis strategy</a:t>
                      </a:r>
                      <a:endParaRPr sz="2000" b="1" dirty="0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Promotion strategy</a:t>
                      </a:r>
                      <a:endParaRPr sz="2000" b="1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Content strategy</a:t>
                      </a:r>
                      <a:endParaRPr sz="2000" b="1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Visual strategy</a:t>
                      </a:r>
                      <a:endParaRPr sz="2000" b="1" dirty="0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12" name="Google Shape;412;p27"/>
          <p:cNvGraphicFramePr/>
          <p:nvPr/>
        </p:nvGraphicFramePr>
        <p:xfrm>
          <a:off x="417363" y="2499080"/>
          <a:ext cx="8324875" cy="21772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Nurture leads</a:t>
                      </a:r>
                      <a:endParaRPr sz="15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Page visit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Manage mails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Keywords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Landing page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Segment list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Source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Publish social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On-page SEO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Web pages</a:t>
                      </a:r>
                      <a:endParaRPr sz="15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Leads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Competition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Social media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Off-page SEO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Prospects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Reach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8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418" name="Google Shape;418;p28"/>
          <p:cNvGrpSpPr/>
          <p:nvPr/>
        </p:nvGrpSpPr>
        <p:grpSpPr>
          <a:xfrm>
            <a:off x="6374485" y="1166932"/>
            <a:ext cx="2088000" cy="919416"/>
            <a:chOff x="6374485" y="1166932"/>
            <a:chExt cx="2088000" cy="919416"/>
          </a:xfrm>
        </p:grpSpPr>
        <p:sp>
          <p:nvSpPr>
            <p:cNvPr id="419" name="Google Shape;419;p28"/>
            <p:cNvSpPr/>
            <p:nvPr/>
          </p:nvSpPr>
          <p:spPr>
            <a:xfrm>
              <a:off x="6374485" y="1584448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91425" bIns="91425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is composed of hydrogen and helium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0" name="Google Shape;420;p28"/>
            <p:cNvSpPr txBox="1"/>
            <p:nvPr/>
          </p:nvSpPr>
          <p:spPr>
            <a:xfrm>
              <a:off x="6374485" y="1166932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Prospects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21" name="Google Shape;421;p28"/>
          <p:cNvGrpSpPr/>
          <p:nvPr/>
        </p:nvGrpSpPr>
        <p:grpSpPr>
          <a:xfrm>
            <a:off x="681515" y="1166932"/>
            <a:ext cx="2088000" cy="919411"/>
            <a:chOff x="681515" y="1166932"/>
            <a:chExt cx="2088000" cy="919411"/>
          </a:xfrm>
        </p:grpSpPr>
        <p:sp>
          <p:nvSpPr>
            <p:cNvPr id="422" name="Google Shape;422;p28"/>
            <p:cNvSpPr/>
            <p:nvPr/>
          </p:nvSpPr>
          <p:spPr>
            <a:xfrm>
              <a:off x="681515" y="1584444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3" name="Google Shape;423;p28"/>
            <p:cNvSpPr txBox="1"/>
            <p:nvPr/>
          </p:nvSpPr>
          <p:spPr>
            <a:xfrm>
              <a:off x="681515" y="1166932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Strangers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24" name="Google Shape;424;p28"/>
          <p:cNvGrpSpPr/>
          <p:nvPr/>
        </p:nvGrpSpPr>
        <p:grpSpPr>
          <a:xfrm>
            <a:off x="681515" y="3683916"/>
            <a:ext cx="2088000" cy="907932"/>
            <a:chOff x="681515" y="3683916"/>
            <a:chExt cx="2088000" cy="907932"/>
          </a:xfrm>
        </p:grpSpPr>
        <p:sp>
          <p:nvSpPr>
            <p:cNvPr id="425" name="Google Shape;425;p28"/>
            <p:cNvSpPr/>
            <p:nvPr/>
          </p:nvSpPr>
          <p:spPr>
            <a:xfrm>
              <a:off x="681515" y="4089948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object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6" name="Google Shape;426;p28"/>
            <p:cNvSpPr txBox="1"/>
            <p:nvPr/>
          </p:nvSpPr>
          <p:spPr>
            <a:xfrm>
              <a:off x="681515" y="3683916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Promoters</a:t>
              </a:r>
              <a:endParaRPr sz="20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27" name="Google Shape;427;p28"/>
          <p:cNvGrpSpPr/>
          <p:nvPr/>
        </p:nvGrpSpPr>
        <p:grpSpPr>
          <a:xfrm>
            <a:off x="6374485" y="3681658"/>
            <a:ext cx="2088000" cy="912451"/>
            <a:chOff x="6374485" y="3681658"/>
            <a:chExt cx="2088000" cy="912451"/>
          </a:xfrm>
        </p:grpSpPr>
        <p:sp>
          <p:nvSpPr>
            <p:cNvPr id="428" name="Google Shape;428;p28"/>
            <p:cNvSpPr txBox="1"/>
            <p:nvPr/>
          </p:nvSpPr>
          <p:spPr>
            <a:xfrm>
              <a:off x="6374485" y="3681658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6374485" y="4092208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91425" bIns="91425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30" name="Google Shape;430;p28"/>
          <p:cNvGrpSpPr/>
          <p:nvPr/>
        </p:nvGrpSpPr>
        <p:grpSpPr>
          <a:xfrm>
            <a:off x="2161278" y="468950"/>
            <a:ext cx="4821444" cy="4815200"/>
            <a:chOff x="2161278" y="468950"/>
            <a:chExt cx="4821444" cy="4815200"/>
          </a:xfrm>
        </p:grpSpPr>
        <p:sp>
          <p:nvSpPr>
            <p:cNvPr id="431" name="Google Shape;431;p28"/>
            <p:cNvSpPr/>
            <p:nvPr/>
          </p:nvSpPr>
          <p:spPr>
            <a:xfrm rot="864">
              <a:off x="3973983" y="2272467"/>
              <a:ext cx="1193100" cy="119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Growth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2" name="Google Shape;432;p28"/>
            <p:cNvSpPr/>
            <p:nvPr/>
          </p:nvSpPr>
          <p:spPr>
            <a:xfrm rot="-3280089">
              <a:off x="4149525" y="2771290"/>
              <a:ext cx="2460768" cy="1086439"/>
            </a:xfrm>
            <a:custGeom>
              <a:avLst/>
              <a:gdLst/>
              <a:ahLst/>
              <a:cxnLst/>
              <a:rect l="l" t="t" r="r" b="b"/>
              <a:pathLst>
                <a:path w="440" h="194" extrusionOk="0">
                  <a:moveTo>
                    <a:pt x="262" y="39"/>
                  </a:moveTo>
                  <a:cubicBezTo>
                    <a:pt x="206" y="71"/>
                    <a:pt x="134" y="53"/>
                    <a:pt x="100" y="0"/>
                  </a:cubicBezTo>
                  <a:cubicBezTo>
                    <a:pt x="57" y="25"/>
                    <a:pt x="24" y="60"/>
                    <a:pt x="0" y="99"/>
                  </a:cubicBezTo>
                  <a:cubicBezTo>
                    <a:pt x="47" y="157"/>
                    <a:pt x="120" y="194"/>
                    <a:pt x="201" y="194"/>
                  </a:cubicBezTo>
                  <a:cubicBezTo>
                    <a:pt x="308" y="194"/>
                    <a:pt x="399" y="130"/>
                    <a:pt x="440" y="39"/>
                  </a:cubicBezTo>
                  <a:cubicBezTo>
                    <a:pt x="393" y="37"/>
                    <a:pt x="346" y="24"/>
                    <a:pt x="303" y="0"/>
                  </a:cubicBezTo>
                  <a:cubicBezTo>
                    <a:pt x="292" y="15"/>
                    <a:pt x="279" y="29"/>
                    <a:pt x="262" y="3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8"/>
            <p:cNvSpPr txBox="1"/>
            <p:nvPr/>
          </p:nvSpPr>
          <p:spPr>
            <a:xfrm rot="-3778860">
              <a:off x="4719441" y="3135201"/>
              <a:ext cx="1422452" cy="5076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Engage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4" name="Google Shape;434;p28"/>
            <p:cNvSpPr/>
            <p:nvPr/>
          </p:nvSpPr>
          <p:spPr>
            <a:xfrm rot="-3280090">
              <a:off x="3190601" y="2166825"/>
              <a:ext cx="1420444" cy="2299207"/>
            </a:xfrm>
            <a:custGeom>
              <a:avLst/>
              <a:gdLst/>
              <a:ahLst/>
              <a:cxnLst/>
              <a:rect l="l" t="t" r="r" b="b"/>
              <a:pathLst>
                <a:path w="254" h="411" extrusionOk="0">
                  <a:moveTo>
                    <a:pt x="152" y="311"/>
                  </a:moveTo>
                  <a:cubicBezTo>
                    <a:pt x="124" y="254"/>
                    <a:pt x="145" y="185"/>
                    <a:pt x="200" y="153"/>
                  </a:cubicBezTo>
                  <a:cubicBezTo>
                    <a:pt x="217" y="143"/>
                    <a:pt x="236" y="137"/>
                    <a:pt x="254" y="136"/>
                  </a:cubicBezTo>
                  <a:cubicBezTo>
                    <a:pt x="253" y="87"/>
                    <a:pt x="241" y="41"/>
                    <a:pt x="219" y="0"/>
                  </a:cubicBezTo>
                  <a:cubicBezTo>
                    <a:pt x="95" y="20"/>
                    <a:pt x="0" y="128"/>
                    <a:pt x="0" y="257"/>
                  </a:cubicBezTo>
                  <a:cubicBezTo>
                    <a:pt x="0" y="315"/>
                    <a:pt x="19" y="368"/>
                    <a:pt x="50" y="411"/>
                  </a:cubicBezTo>
                  <a:cubicBezTo>
                    <a:pt x="75" y="371"/>
                    <a:pt x="110" y="337"/>
                    <a:pt x="152" y="31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8"/>
            <p:cNvSpPr txBox="1"/>
            <p:nvPr/>
          </p:nvSpPr>
          <p:spPr>
            <a:xfrm rot="3725334" flipH="1">
              <a:off x="3036574" y="3135263"/>
              <a:ext cx="1422129" cy="507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Delight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6" name="Google Shape;436;p28"/>
            <p:cNvSpPr/>
            <p:nvPr/>
          </p:nvSpPr>
          <p:spPr>
            <a:xfrm rot="-3280088">
              <a:off x="3758950" y="1077699"/>
              <a:ext cx="1613838" cy="1970751"/>
            </a:xfrm>
            <a:custGeom>
              <a:avLst/>
              <a:gdLst/>
              <a:ahLst/>
              <a:cxnLst/>
              <a:rect l="l" t="t" r="r" b="b"/>
              <a:pathLst>
                <a:path w="288" h="352" extrusionOk="0">
                  <a:moveTo>
                    <a:pt x="27" y="0"/>
                  </a:moveTo>
                  <a:cubicBezTo>
                    <a:pt x="18" y="0"/>
                    <a:pt x="9" y="0"/>
                    <a:pt x="0" y="1"/>
                  </a:cubicBezTo>
                  <a:cubicBezTo>
                    <a:pt x="21" y="43"/>
                    <a:pt x="34" y="90"/>
                    <a:pt x="35" y="140"/>
                  </a:cubicBezTo>
                  <a:cubicBezTo>
                    <a:pt x="74" y="142"/>
                    <a:pt x="111" y="163"/>
                    <a:pt x="132" y="200"/>
                  </a:cubicBezTo>
                  <a:cubicBezTo>
                    <a:pt x="153" y="236"/>
                    <a:pt x="153" y="279"/>
                    <a:pt x="136" y="315"/>
                  </a:cubicBezTo>
                  <a:cubicBezTo>
                    <a:pt x="179" y="339"/>
                    <a:pt x="225" y="351"/>
                    <a:pt x="271" y="352"/>
                  </a:cubicBezTo>
                  <a:cubicBezTo>
                    <a:pt x="282" y="323"/>
                    <a:pt x="288" y="293"/>
                    <a:pt x="288" y="260"/>
                  </a:cubicBezTo>
                  <a:cubicBezTo>
                    <a:pt x="288" y="116"/>
                    <a:pt x="171" y="0"/>
                    <a:pt x="27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8"/>
            <p:cNvSpPr txBox="1"/>
            <p:nvPr/>
          </p:nvSpPr>
          <p:spPr>
            <a:xfrm>
              <a:off x="3862759" y="1593000"/>
              <a:ext cx="1422600" cy="50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Attract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8" name="Google Shape;438;p28"/>
            <p:cNvSpPr/>
            <p:nvPr/>
          </p:nvSpPr>
          <p:spPr>
            <a:xfrm rot="-2699997">
              <a:off x="2636543" y="2093036"/>
              <a:ext cx="1472130" cy="1954024"/>
            </a:xfrm>
            <a:custGeom>
              <a:avLst/>
              <a:gdLst/>
              <a:ahLst/>
              <a:cxnLst/>
              <a:rect l="l" t="t" r="r" b="b"/>
              <a:pathLst>
                <a:path w="250" h="332" extrusionOk="0">
                  <a:moveTo>
                    <a:pt x="32" y="286"/>
                  </a:moveTo>
                  <a:cubicBezTo>
                    <a:pt x="32" y="157"/>
                    <a:pt x="127" y="49"/>
                    <a:pt x="250" y="29"/>
                  </a:cubicBezTo>
                  <a:cubicBezTo>
                    <a:pt x="245" y="19"/>
                    <a:pt x="239" y="9"/>
                    <a:pt x="232" y="0"/>
                  </a:cubicBezTo>
                  <a:cubicBezTo>
                    <a:pt x="100" y="28"/>
                    <a:pt x="0" y="145"/>
                    <a:pt x="0" y="286"/>
                  </a:cubicBezTo>
                  <a:cubicBezTo>
                    <a:pt x="0" y="302"/>
                    <a:pt x="1" y="317"/>
                    <a:pt x="3" y="332"/>
                  </a:cubicBezTo>
                  <a:cubicBezTo>
                    <a:pt x="13" y="325"/>
                    <a:pt x="23" y="319"/>
                    <a:pt x="33" y="314"/>
                  </a:cubicBezTo>
                  <a:cubicBezTo>
                    <a:pt x="33" y="305"/>
                    <a:pt x="32" y="296"/>
                    <a:pt x="32" y="286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 rot="-2699997">
              <a:off x="3788418" y="3336095"/>
              <a:ext cx="1955828" cy="1472159"/>
            </a:xfrm>
            <a:custGeom>
              <a:avLst/>
              <a:gdLst/>
              <a:ahLst/>
              <a:cxnLst/>
              <a:rect l="l" t="t" r="r" b="b"/>
              <a:pathLst>
                <a:path w="333" h="250" extrusionOk="0">
                  <a:moveTo>
                    <a:pt x="287" y="218"/>
                  </a:moveTo>
                  <a:cubicBezTo>
                    <a:pt x="157" y="218"/>
                    <a:pt x="50" y="124"/>
                    <a:pt x="30" y="0"/>
                  </a:cubicBezTo>
                  <a:cubicBezTo>
                    <a:pt x="19" y="5"/>
                    <a:pt x="10" y="11"/>
                    <a:pt x="0" y="18"/>
                  </a:cubicBezTo>
                  <a:cubicBezTo>
                    <a:pt x="28" y="151"/>
                    <a:pt x="146" y="250"/>
                    <a:pt x="287" y="250"/>
                  </a:cubicBezTo>
                  <a:cubicBezTo>
                    <a:pt x="302" y="250"/>
                    <a:pt x="318" y="249"/>
                    <a:pt x="333" y="247"/>
                  </a:cubicBezTo>
                  <a:cubicBezTo>
                    <a:pt x="326" y="237"/>
                    <a:pt x="320" y="227"/>
                    <a:pt x="315" y="217"/>
                  </a:cubicBezTo>
                  <a:cubicBezTo>
                    <a:pt x="306" y="218"/>
                    <a:pt x="296" y="218"/>
                    <a:pt x="287" y="21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 rot="-2699997">
              <a:off x="5038323" y="1699839"/>
              <a:ext cx="1468620" cy="1954024"/>
            </a:xfrm>
            <a:custGeom>
              <a:avLst/>
              <a:gdLst/>
              <a:ahLst/>
              <a:cxnLst/>
              <a:rect l="l" t="t" r="r" b="b"/>
              <a:pathLst>
                <a:path w="250" h="332" extrusionOk="0">
                  <a:moveTo>
                    <a:pt x="218" y="45"/>
                  </a:moveTo>
                  <a:cubicBezTo>
                    <a:pt x="218" y="175"/>
                    <a:pt x="123" y="282"/>
                    <a:pt x="0" y="303"/>
                  </a:cubicBezTo>
                  <a:cubicBezTo>
                    <a:pt x="5" y="313"/>
                    <a:pt x="11" y="323"/>
                    <a:pt x="18" y="332"/>
                  </a:cubicBezTo>
                  <a:cubicBezTo>
                    <a:pt x="150" y="304"/>
                    <a:pt x="250" y="186"/>
                    <a:pt x="250" y="45"/>
                  </a:cubicBezTo>
                  <a:cubicBezTo>
                    <a:pt x="250" y="30"/>
                    <a:pt x="248" y="15"/>
                    <a:pt x="246" y="0"/>
                  </a:cubicBezTo>
                  <a:cubicBezTo>
                    <a:pt x="237" y="6"/>
                    <a:pt x="226" y="12"/>
                    <a:pt x="216" y="18"/>
                  </a:cubicBezTo>
                  <a:cubicBezTo>
                    <a:pt x="217" y="27"/>
                    <a:pt x="218" y="36"/>
                    <a:pt x="218" y="45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 rot="-2699997">
              <a:off x="3401096" y="942238"/>
              <a:ext cx="1945310" cy="1464571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45" y="32"/>
                  </a:moveTo>
                  <a:cubicBezTo>
                    <a:pt x="174" y="32"/>
                    <a:pt x="281" y="126"/>
                    <a:pt x="302" y="249"/>
                  </a:cubicBezTo>
                  <a:cubicBezTo>
                    <a:pt x="312" y="244"/>
                    <a:pt x="322" y="238"/>
                    <a:pt x="331" y="231"/>
                  </a:cubicBezTo>
                  <a:cubicBezTo>
                    <a:pt x="303" y="99"/>
                    <a:pt x="186" y="0"/>
                    <a:pt x="45" y="0"/>
                  </a:cubicBezTo>
                  <a:cubicBezTo>
                    <a:pt x="29" y="0"/>
                    <a:pt x="14" y="1"/>
                    <a:pt x="0" y="3"/>
                  </a:cubicBezTo>
                  <a:cubicBezTo>
                    <a:pt x="6" y="13"/>
                    <a:pt x="12" y="23"/>
                    <a:pt x="17" y="33"/>
                  </a:cubicBezTo>
                  <a:cubicBezTo>
                    <a:pt x="26" y="32"/>
                    <a:pt x="36" y="32"/>
                    <a:pt x="45" y="32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10D04-F4EB-514C-BA50-A5F91E8D9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26" y="188942"/>
            <a:ext cx="4781725" cy="841800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62A783B-7707-3744-AFF5-8281159B90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  <p:sp>
        <p:nvSpPr>
          <p:cNvPr id="5" name="Forme libre 10">
            <a:extLst>
              <a:ext uri="{FF2B5EF4-FFF2-40B4-BE49-F238E27FC236}">
                <a16:creationId xmlns:a16="http://schemas.microsoft.com/office/drawing/2014/main" id="{78F25566-F802-8847-9C37-4E94494B3B6D}"/>
              </a:ext>
            </a:extLst>
          </p:cNvPr>
          <p:cNvSpPr>
            <a:spLocks/>
          </p:cNvSpPr>
          <p:nvPr/>
        </p:nvSpPr>
        <p:spPr bwMode="auto">
          <a:xfrm rot="20294049">
            <a:off x="5511177" y="-933943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298D9E8-CC40-DF49-9596-C598D3FF59BC}"/>
              </a:ext>
            </a:extLst>
          </p:cNvPr>
          <p:cNvSpPr txBox="1"/>
          <p:nvPr/>
        </p:nvSpPr>
        <p:spPr>
          <a:xfrm>
            <a:off x="1411138" y="750317"/>
            <a:ext cx="523330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000" dirty="0"/>
          </a:p>
          <a:p>
            <a:r>
              <a:rPr lang="fr-FR" sz="1800" dirty="0"/>
              <a:t>Architecture / Choix de conception</a:t>
            </a:r>
          </a:p>
          <a:p>
            <a:pPr marL="342900" indent="-342900">
              <a:buAutoNum type="arabicPeriod"/>
            </a:pPr>
            <a:endParaRPr lang="fr-FR" sz="1800" dirty="0"/>
          </a:p>
          <a:p>
            <a:pPr marL="342900" indent="-342900">
              <a:buAutoNum type="arabicPeriod"/>
            </a:pPr>
            <a:endParaRPr lang="fr-FR" sz="1800" dirty="0"/>
          </a:p>
          <a:p>
            <a:r>
              <a:rPr lang="fr-FR" sz="1800" dirty="0"/>
              <a:t>Répartition des tâches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Les options en plus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Analyse critique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 err="1"/>
              <a:t>Demonstration</a:t>
            </a:r>
            <a:endParaRPr lang="fr-FR" sz="1800" dirty="0"/>
          </a:p>
        </p:txBody>
      </p:sp>
      <p:sp>
        <p:nvSpPr>
          <p:cNvPr id="8" name="Google Shape;451;p29">
            <a:extLst>
              <a:ext uri="{FF2B5EF4-FFF2-40B4-BE49-F238E27FC236}">
                <a16:creationId xmlns:a16="http://schemas.microsoft.com/office/drawing/2014/main" id="{846FC509-C351-4B4C-AE1A-40D62EA2316F}"/>
              </a:ext>
            </a:extLst>
          </p:cNvPr>
          <p:cNvSpPr/>
          <p:nvPr/>
        </p:nvSpPr>
        <p:spPr>
          <a:xfrm>
            <a:off x="629226" y="1030742"/>
            <a:ext cx="476942" cy="461884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3B499B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450;p29">
            <a:extLst>
              <a:ext uri="{FF2B5EF4-FFF2-40B4-BE49-F238E27FC236}">
                <a16:creationId xmlns:a16="http://schemas.microsoft.com/office/drawing/2014/main" id="{79FF1AFC-B407-F24F-8C86-40B717A157C9}"/>
              </a:ext>
            </a:extLst>
          </p:cNvPr>
          <p:cNvSpPr/>
          <p:nvPr/>
        </p:nvSpPr>
        <p:spPr>
          <a:xfrm>
            <a:off x="629226" y="1845438"/>
            <a:ext cx="476943" cy="461885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6E7DC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447;p29">
            <a:extLst>
              <a:ext uri="{FF2B5EF4-FFF2-40B4-BE49-F238E27FC236}">
                <a16:creationId xmlns:a16="http://schemas.microsoft.com/office/drawing/2014/main" id="{3EEB1A02-916C-444B-A39A-C213D4393CFA}"/>
              </a:ext>
            </a:extLst>
          </p:cNvPr>
          <p:cNvSpPr/>
          <p:nvPr/>
        </p:nvSpPr>
        <p:spPr>
          <a:xfrm>
            <a:off x="629226" y="2665231"/>
            <a:ext cx="476942" cy="456788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9599E9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Google Shape;448;p29">
            <a:extLst>
              <a:ext uri="{FF2B5EF4-FFF2-40B4-BE49-F238E27FC236}">
                <a16:creationId xmlns:a16="http://schemas.microsoft.com/office/drawing/2014/main" id="{A2569DAB-F1A3-C94A-AC44-852347715226}"/>
              </a:ext>
            </a:extLst>
          </p:cNvPr>
          <p:cNvSpPr/>
          <p:nvPr/>
        </p:nvSpPr>
        <p:spPr>
          <a:xfrm>
            <a:off x="629226" y="3479927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AAC1EC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449;p29">
            <a:extLst>
              <a:ext uri="{FF2B5EF4-FFF2-40B4-BE49-F238E27FC236}">
                <a16:creationId xmlns:a16="http://schemas.microsoft.com/office/drawing/2014/main" id="{69DD9888-69CE-6A49-8912-5DCACD3F5976}"/>
              </a:ext>
            </a:extLst>
          </p:cNvPr>
          <p:cNvSpPr/>
          <p:nvPr/>
        </p:nvSpPr>
        <p:spPr>
          <a:xfrm>
            <a:off x="629225" y="4294623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CA49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8938160-BD00-AC42-9989-3896EDCAB417}"/>
              </a:ext>
            </a:extLst>
          </p:cNvPr>
          <p:cNvSpPr txBox="1"/>
          <p:nvPr/>
        </p:nvSpPr>
        <p:spPr>
          <a:xfrm>
            <a:off x="721171" y="110524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149CF49-E11C-E241-8AE0-BE6E4345420E}"/>
              </a:ext>
            </a:extLst>
          </p:cNvPr>
          <p:cNvSpPr txBox="1"/>
          <p:nvPr/>
        </p:nvSpPr>
        <p:spPr>
          <a:xfrm>
            <a:off x="721171" y="1919533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DBA805B-3614-364D-A460-4835D6C7FB12}"/>
              </a:ext>
            </a:extLst>
          </p:cNvPr>
          <p:cNvSpPr txBox="1"/>
          <p:nvPr/>
        </p:nvSpPr>
        <p:spPr>
          <a:xfrm>
            <a:off x="717859" y="2731270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B923A4-79E3-5D40-8A8A-A908610F1191}"/>
              </a:ext>
            </a:extLst>
          </p:cNvPr>
          <p:cNvSpPr txBox="1"/>
          <p:nvPr/>
        </p:nvSpPr>
        <p:spPr>
          <a:xfrm>
            <a:off x="717859" y="356245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3DB928C-8189-7D47-9D22-FB666A6B6D7E}"/>
              </a:ext>
            </a:extLst>
          </p:cNvPr>
          <p:cNvSpPr txBox="1"/>
          <p:nvPr/>
        </p:nvSpPr>
        <p:spPr>
          <a:xfrm>
            <a:off x="717859" y="4369129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5</a:t>
            </a:r>
          </a:p>
        </p:txBody>
      </p:sp>
      <p:grpSp>
        <p:nvGrpSpPr>
          <p:cNvPr id="35" name="Google Shape;829;p35">
            <a:extLst>
              <a:ext uri="{FF2B5EF4-FFF2-40B4-BE49-F238E27FC236}">
                <a16:creationId xmlns:a16="http://schemas.microsoft.com/office/drawing/2014/main" id="{BE890EB0-0A9E-A44D-A00F-5641AB878C31}"/>
              </a:ext>
            </a:extLst>
          </p:cNvPr>
          <p:cNvGrpSpPr/>
          <p:nvPr/>
        </p:nvGrpSpPr>
        <p:grpSpPr>
          <a:xfrm>
            <a:off x="5140321" y="2400629"/>
            <a:ext cx="1660326" cy="1968500"/>
            <a:chOff x="4284472" y="2841897"/>
            <a:chExt cx="722887" cy="857025"/>
          </a:xfrm>
        </p:grpSpPr>
        <p:sp>
          <p:nvSpPr>
            <p:cNvPr id="36" name="Google Shape;830;p35">
              <a:extLst>
                <a:ext uri="{FF2B5EF4-FFF2-40B4-BE49-F238E27FC236}">
                  <a16:creationId xmlns:a16="http://schemas.microsoft.com/office/drawing/2014/main" id="{05FAB588-CF90-9B43-A2D4-1F4EB0AFB014}"/>
                </a:ext>
              </a:extLst>
            </p:cNvPr>
            <p:cNvSpPr/>
            <p:nvPr/>
          </p:nvSpPr>
          <p:spPr>
            <a:xfrm>
              <a:off x="4556561" y="3434188"/>
              <a:ext cx="17735" cy="78350"/>
            </a:xfrm>
            <a:custGeom>
              <a:avLst/>
              <a:gdLst/>
              <a:ahLst/>
              <a:cxnLst/>
              <a:rect l="l" t="t" r="r" b="b"/>
              <a:pathLst>
                <a:path w="479" h="2116" extrusionOk="0">
                  <a:moveTo>
                    <a:pt x="233" y="0"/>
                  </a:moveTo>
                  <a:cubicBezTo>
                    <a:pt x="96" y="0"/>
                    <a:pt x="1" y="96"/>
                    <a:pt x="1" y="246"/>
                  </a:cubicBezTo>
                  <a:lnTo>
                    <a:pt x="1" y="1884"/>
                  </a:lnTo>
                  <a:cubicBezTo>
                    <a:pt x="1" y="2020"/>
                    <a:pt x="96" y="2116"/>
                    <a:pt x="233" y="2116"/>
                  </a:cubicBezTo>
                  <a:cubicBezTo>
                    <a:pt x="369" y="2116"/>
                    <a:pt x="478" y="2020"/>
                    <a:pt x="478" y="1884"/>
                  </a:cubicBezTo>
                  <a:lnTo>
                    <a:pt x="478" y="246"/>
                  </a:lnTo>
                  <a:cubicBezTo>
                    <a:pt x="478" y="96"/>
                    <a:pt x="356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31;p35">
              <a:extLst>
                <a:ext uri="{FF2B5EF4-FFF2-40B4-BE49-F238E27FC236}">
                  <a16:creationId xmlns:a16="http://schemas.microsoft.com/office/drawing/2014/main" id="{3965EBF4-7F96-E341-B74C-C0BC8911C498}"/>
                </a:ext>
              </a:extLst>
            </p:cNvPr>
            <p:cNvSpPr/>
            <p:nvPr/>
          </p:nvSpPr>
          <p:spPr>
            <a:xfrm>
              <a:off x="4604582" y="3472845"/>
              <a:ext cx="61684" cy="60540"/>
            </a:xfrm>
            <a:custGeom>
              <a:avLst/>
              <a:gdLst/>
              <a:ahLst/>
              <a:cxnLst/>
              <a:rect l="l" t="t" r="r" b="b"/>
              <a:pathLst>
                <a:path w="1666" h="1635" extrusionOk="0">
                  <a:moveTo>
                    <a:pt x="1423" y="0"/>
                  </a:moveTo>
                  <a:cubicBezTo>
                    <a:pt x="1362" y="0"/>
                    <a:pt x="1297" y="21"/>
                    <a:pt x="1242" y="62"/>
                  </a:cubicBezTo>
                  <a:lnTo>
                    <a:pt x="82" y="1222"/>
                  </a:lnTo>
                  <a:cubicBezTo>
                    <a:pt x="0" y="1317"/>
                    <a:pt x="0" y="1468"/>
                    <a:pt x="82" y="1563"/>
                  </a:cubicBezTo>
                  <a:cubicBezTo>
                    <a:pt x="123" y="1611"/>
                    <a:pt x="185" y="1635"/>
                    <a:pt x="248" y="1635"/>
                  </a:cubicBezTo>
                  <a:cubicBezTo>
                    <a:pt x="311" y="1635"/>
                    <a:pt x="376" y="1611"/>
                    <a:pt x="423" y="1563"/>
                  </a:cubicBezTo>
                  <a:lnTo>
                    <a:pt x="1584" y="403"/>
                  </a:lnTo>
                  <a:cubicBezTo>
                    <a:pt x="1666" y="321"/>
                    <a:pt x="1666" y="171"/>
                    <a:pt x="1584" y="62"/>
                  </a:cubicBezTo>
                  <a:cubicBezTo>
                    <a:pt x="1543" y="21"/>
                    <a:pt x="1485" y="0"/>
                    <a:pt x="14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32;p35">
              <a:extLst>
                <a:ext uri="{FF2B5EF4-FFF2-40B4-BE49-F238E27FC236}">
                  <a16:creationId xmlns:a16="http://schemas.microsoft.com/office/drawing/2014/main" id="{D46C8231-974A-1C43-880E-82ED8C2772C4}"/>
                </a:ext>
              </a:extLst>
            </p:cNvPr>
            <p:cNvSpPr/>
            <p:nvPr/>
          </p:nvSpPr>
          <p:spPr>
            <a:xfrm>
              <a:off x="4624279" y="3565081"/>
              <a:ext cx="78382" cy="17699"/>
            </a:xfrm>
            <a:custGeom>
              <a:avLst/>
              <a:gdLst/>
              <a:ahLst/>
              <a:cxnLst/>
              <a:rect l="l" t="t" r="r" b="b"/>
              <a:pathLst>
                <a:path w="2117" h="478" extrusionOk="0">
                  <a:moveTo>
                    <a:pt x="233" y="0"/>
                  </a:moveTo>
                  <a:cubicBezTo>
                    <a:pt x="96" y="0"/>
                    <a:pt x="1" y="96"/>
                    <a:pt x="1" y="232"/>
                  </a:cubicBezTo>
                  <a:cubicBezTo>
                    <a:pt x="1" y="369"/>
                    <a:pt x="96" y="478"/>
                    <a:pt x="233" y="478"/>
                  </a:cubicBezTo>
                  <a:lnTo>
                    <a:pt x="1871" y="478"/>
                  </a:lnTo>
                  <a:cubicBezTo>
                    <a:pt x="2007" y="478"/>
                    <a:pt x="2103" y="369"/>
                    <a:pt x="2103" y="232"/>
                  </a:cubicBezTo>
                  <a:cubicBezTo>
                    <a:pt x="2116" y="96"/>
                    <a:pt x="2007" y="0"/>
                    <a:pt x="1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33;p35">
              <a:extLst>
                <a:ext uri="{FF2B5EF4-FFF2-40B4-BE49-F238E27FC236}">
                  <a16:creationId xmlns:a16="http://schemas.microsoft.com/office/drawing/2014/main" id="{BFFFBB51-FE65-B64F-981D-08B88B3EEE70}"/>
                </a:ext>
              </a:extLst>
            </p:cNvPr>
            <p:cNvSpPr/>
            <p:nvPr/>
          </p:nvSpPr>
          <p:spPr>
            <a:xfrm>
              <a:off x="4602546" y="3613846"/>
              <a:ext cx="62202" cy="60170"/>
            </a:xfrm>
            <a:custGeom>
              <a:avLst/>
              <a:gdLst/>
              <a:ahLst/>
              <a:cxnLst/>
              <a:rect l="l" t="t" r="r" b="b"/>
              <a:pathLst>
                <a:path w="1680" h="1625" extrusionOk="0">
                  <a:moveTo>
                    <a:pt x="263" y="0"/>
                  </a:moveTo>
                  <a:cubicBezTo>
                    <a:pt x="202" y="0"/>
                    <a:pt x="137" y="21"/>
                    <a:pt x="83" y="62"/>
                  </a:cubicBezTo>
                  <a:cubicBezTo>
                    <a:pt x="1" y="144"/>
                    <a:pt x="1" y="307"/>
                    <a:pt x="83" y="403"/>
                  </a:cubicBezTo>
                  <a:lnTo>
                    <a:pt x="1243" y="1563"/>
                  </a:lnTo>
                  <a:cubicBezTo>
                    <a:pt x="1291" y="1604"/>
                    <a:pt x="1352" y="1624"/>
                    <a:pt x="1413" y="1624"/>
                  </a:cubicBezTo>
                  <a:cubicBezTo>
                    <a:pt x="1475" y="1624"/>
                    <a:pt x="1536" y="1604"/>
                    <a:pt x="1584" y="1563"/>
                  </a:cubicBezTo>
                  <a:cubicBezTo>
                    <a:pt x="1680" y="1481"/>
                    <a:pt x="1680" y="1331"/>
                    <a:pt x="1584" y="1222"/>
                  </a:cubicBezTo>
                  <a:lnTo>
                    <a:pt x="424" y="62"/>
                  </a:lnTo>
                  <a:cubicBezTo>
                    <a:pt x="383" y="21"/>
                    <a:pt x="325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34;p35">
              <a:extLst>
                <a:ext uri="{FF2B5EF4-FFF2-40B4-BE49-F238E27FC236}">
                  <a16:creationId xmlns:a16="http://schemas.microsoft.com/office/drawing/2014/main" id="{01A47FE5-7D99-3246-BC8A-3993A05EDE38}"/>
                </a:ext>
              </a:extLst>
            </p:cNvPr>
            <p:cNvSpPr/>
            <p:nvPr/>
          </p:nvSpPr>
          <p:spPr>
            <a:xfrm>
              <a:off x="4461554" y="3611809"/>
              <a:ext cx="62202" cy="60577"/>
            </a:xfrm>
            <a:custGeom>
              <a:avLst/>
              <a:gdLst/>
              <a:ahLst/>
              <a:cxnLst/>
              <a:rect l="l" t="t" r="r" b="b"/>
              <a:pathLst>
                <a:path w="1680" h="1636" extrusionOk="0">
                  <a:moveTo>
                    <a:pt x="1417" y="1"/>
                  </a:moveTo>
                  <a:cubicBezTo>
                    <a:pt x="1355" y="1"/>
                    <a:pt x="1297" y="21"/>
                    <a:pt x="1256" y="62"/>
                  </a:cubicBezTo>
                  <a:lnTo>
                    <a:pt x="96" y="1222"/>
                  </a:lnTo>
                  <a:cubicBezTo>
                    <a:pt x="1" y="1318"/>
                    <a:pt x="1" y="1468"/>
                    <a:pt x="96" y="1563"/>
                  </a:cubicBezTo>
                  <a:cubicBezTo>
                    <a:pt x="137" y="1611"/>
                    <a:pt x="195" y="1635"/>
                    <a:pt x="257" y="1635"/>
                  </a:cubicBezTo>
                  <a:cubicBezTo>
                    <a:pt x="318" y="1635"/>
                    <a:pt x="383" y="1611"/>
                    <a:pt x="438" y="1563"/>
                  </a:cubicBezTo>
                  <a:lnTo>
                    <a:pt x="1598" y="403"/>
                  </a:lnTo>
                  <a:cubicBezTo>
                    <a:pt x="1680" y="321"/>
                    <a:pt x="1680" y="171"/>
                    <a:pt x="1598" y="62"/>
                  </a:cubicBezTo>
                  <a:cubicBezTo>
                    <a:pt x="1543" y="21"/>
                    <a:pt x="1478" y="1"/>
                    <a:pt x="1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35;p35">
              <a:extLst>
                <a:ext uri="{FF2B5EF4-FFF2-40B4-BE49-F238E27FC236}">
                  <a16:creationId xmlns:a16="http://schemas.microsoft.com/office/drawing/2014/main" id="{D272DFA6-DF72-A14F-993B-B3A00828BAE9}"/>
                </a:ext>
              </a:extLst>
            </p:cNvPr>
            <p:cNvSpPr/>
            <p:nvPr/>
          </p:nvSpPr>
          <p:spPr>
            <a:xfrm>
              <a:off x="4425196" y="3562526"/>
              <a:ext cx="78345" cy="17736"/>
            </a:xfrm>
            <a:custGeom>
              <a:avLst/>
              <a:gdLst/>
              <a:ahLst/>
              <a:cxnLst/>
              <a:rect l="l" t="t" r="r" b="b"/>
              <a:pathLst>
                <a:path w="2116" h="479" extrusionOk="0">
                  <a:moveTo>
                    <a:pt x="232" y="1"/>
                  </a:moveTo>
                  <a:cubicBezTo>
                    <a:pt x="96" y="1"/>
                    <a:pt x="0" y="96"/>
                    <a:pt x="0" y="233"/>
                  </a:cubicBezTo>
                  <a:cubicBezTo>
                    <a:pt x="0" y="369"/>
                    <a:pt x="96" y="479"/>
                    <a:pt x="232" y="479"/>
                  </a:cubicBezTo>
                  <a:lnTo>
                    <a:pt x="1870" y="479"/>
                  </a:lnTo>
                  <a:cubicBezTo>
                    <a:pt x="2006" y="479"/>
                    <a:pt x="2116" y="369"/>
                    <a:pt x="2116" y="233"/>
                  </a:cubicBezTo>
                  <a:cubicBezTo>
                    <a:pt x="2116" y="96"/>
                    <a:pt x="2006" y="1"/>
                    <a:pt x="1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36;p35">
              <a:extLst>
                <a:ext uri="{FF2B5EF4-FFF2-40B4-BE49-F238E27FC236}">
                  <a16:creationId xmlns:a16="http://schemas.microsoft.com/office/drawing/2014/main" id="{E2888BB6-B0C8-714F-80A9-5FB186CCF02D}"/>
                </a:ext>
              </a:extLst>
            </p:cNvPr>
            <p:cNvSpPr/>
            <p:nvPr/>
          </p:nvSpPr>
          <p:spPr>
            <a:xfrm>
              <a:off x="4463591" y="3471808"/>
              <a:ext cx="62202" cy="60207"/>
            </a:xfrm>
            <a:custGeom>
              <a:avLst/>
              <a:gdLst/>
              <a:ahLst/>
              <a:cxnLst/>
              <a:rect l="l" t="t" r="r" b="b"/>
              <a:pathLst>
                <a:path w="1680" h="1626" extrusionOk="0">
                  <a:moveTo>
                    <a:pt x="263" y="1"/>
                  </a:moveTo>
                  <a:cubicBezTo>
                    <a:pt x="202" y="1"/>
                    <a:pt x="137" y="21"/>
                    <a:pt x="82" y="62"/>
                  </a:cubicBezTo>
                  <a:cubicBezTo>
                    <a:pt x="0" y="144"/>
                    <a:pt x="0" y="294"/>
                    <a:pt x="82" y="404"/>
                  </a:cubicBezTo>
                  <a:lnTo>
                    <a:pt x="1242" y="1564"/>
                  </a:lnTo>
                  <a:cubicBezTo>
                    <a:pt x="1290" y="1605"/>
                    <a:pt x="1352" y="1625"/>
                    <a:pt x="1413" y="1625"/>
                  </a:cubicBezTo>
                  <a:cubicBezTo>
                    <a:pt x="1474" y="1625"/>
                    <a:pt x="1536" y="1605"/>
                    <a:pt x="1584" y="1564"/>
                  </a:cubicBezTo>
                  <a:cubicBezTo>
                    <a:pt x="1679" y="1482"/>
                    <a:pt x="1679" y="1318"/>
                    <a:pt x="1584" y="1223"/>
                  </a:cubicBezTo>
                  <a:lnTo>
                    <a:pt x="423" y="62"/>
                  </a:lnTo>
                  <a:cubicBezTo>
                    <a:pt x="383" y="21"/>
                    <a:pt x="325" y="1"/>
                    <a:pt x="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37;p35">
              <a:extLst>
                <a:ext uri="{FF2B5EF4-FFF2-40B4-BE49-F238E27FC236}">
                  <a16:creationId xmlns:a16="http://schemas.microsoft.com/office/drawing/2014/main" id="{0E85B165-0815-F04F-9990-69720204CEA5}"/>
                </a:ext>
              </a:extLst>
            </p:cNvPr>
            <p:cNvSpPr/>
            <p:nvPr/>
          </p:nvSpPr>
          <p:spPr>
            <a:xfrm>
              <a:off x="4794594" y="2849895"/>
              <a:ext cx="133956" cy="179991"/>
            </a:xfrm>
            <a:custGeom>
              <a:avLst/>
              <a:gdLst/>
              <a:ahLst/>
              <a:cxnLst/>
              <a:rect l="l" t="t" r="r" b="b"/>
              <a:pathLst>
                <a:path w="3618" h="4861" extrusionOk="0">
                  <a:moveTo>
                    <a:pt x="1302" y="1"/>
                  </a:moveTo>
                  <a:cubicBezTo>
                    <a:pt x="1037" y="1"/>
                    <a:pt x="802" y="222"/>
                    <a:pt x="587" y="330"/>
                  </a:cubicBezTo>
                  <a:cubicBezTo>
                    <a:pt x="314" y="439"/>
                    <a:pt x="123" y="685"/>
                    <a:pt x="69" y="985"/>
                  </a:cubicBezTo>
                  <a:cubicBezTo>
                    <a:pt x="0" y="1285"/>
                    <a:pt x="55" y="1585"/>
                    <a:pt x="123" y="1872"/>
                  </a:cubicBezTo>
                  <a:cubicBezTo>
                    <a:pt x="191" y="2172"/>
                    <a:pt x="273" y="2459"/>
                    <a:pt x="287" y="2746"/>
                  </a:cubicBezTo>
                  <a:cubicBezTo>
                    <a:pt x="314" y="3073"/>
                    <a:pt x="246" y="3360"/>
                    <a:pt x="150" y="3674"/>
                  </a:cubicBezTo>
                  <a:cubicBezTo>
                    <a:pt x="82" y="3878"/>
                    <a:pt x="82" y="4179"/>
                    <a:pt x="191" y="4370"/>
                  </a:cubicBezTo>
                  <a:cubicBezTo>
                    <a:pt x="314" y="4561"/>
                    <a:pt x="533" y="4643"/>
                    <a:pt x="737" y="4711"/>
                  </a:cubicBezTo>
                  <a:cubicBezTo>
                    <a:pt x="1035" y="4800"/>
                    <a:pt x="1348" y="4861"/>
                    <a:pt x="1664" y="4861"/>
                  </a:cubicBezTo>
                  <a:cubicBezTo>
                    <a:pt x="1782" y="4861"/>
                    <a:pt x="1901" y="4852"/>
                    <a:pt x="2020" y="4834"/>
                  </a:cubicBezTo>
                  <a:cubicBezTo>
                    <a:pt x="2416" y="4766"/>
                    <a:pt x="2812" y="4574"/>
                    <a:pt x="3071" y="4261"/>
                  </a:cubicBezTo>
                  <a:cubicBezTo>
                    <a:pt x="3262" y="4110"/>
                    <a:pt x="3412" y="3906"/>
                    <a:pt x="3494" y="3687"/>
                  </a:cubicBezTo>
                  <a:cubicBezTo>
                    <a:pt x="3617" y="3278"/>
                    <a:pt x="3522" y="2732"/>
                    <a:pt x="3139" y="2459"/>
                  </a:cubicBezTo>
                  <a:cubicBezTo>
                    <a:pt x="3044" y="2377"/>
                    <a:pt x="2907" y="2322"/>
                    <a:pt x="2867" y="2186"/>
                  </a:cubicBezTo>
                  <a:cubicBezTo>
                    <a:pt x="2798" y="1981"/>
                    <a:pt x="3017" y="1776"/>
                    <a:pt x="2976" y="1572"/>
                  </a:cubicBezTo>
                  <a:cubicBezTo>
                    <a:pt x="2921" y="1394"/>
                    <a:pt x="2716" y="1326"/>
                    <a:pt x="2539" y="1299"/>
                  </a:cubicBezTo>
                  <a:cubicBezTo>
                    <a:pt x="2375" y="1258"/>
                    <a:pt x="2170" y="1244"/>
                    <a:pt x="2061" y="1094"/>
                  </a:cubicBezTo>
                  <a:cubicBezTo>
                    <a:pt x="1979" y="971"/>
                    <a:pt x="1993" y="807"/>
                    <a:pt x="1979" y="671"/>
                  </a:cubicBezTo>
                  <a:cubicBezTo>
                    <a:pt x="1952" y="371"/>
                    <a:pt x="1706" y="98"/>
                    <a:pt x="1420" y="16"/>
                  </a:cubicBezTo>
                  <a:cubicBezTo>
                    <a:pt x="1380" y="5"/>
                    <a:pt x="1341" y="1"/>
                    <a:pt x="1302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38;p35">
              <a:extLst>
                <a:ext uri="{FF2B5EF4-FFF2-40B4-BE49-F238E27FC236}">
                  <a16:creationId xmlns:a16="http://schemas.microsoft.com/office/drawing/2014/main" id="{B194DBF4-340F-D142-8618-0625E8170C1B}"/>
                </a:ext>
              </a:extLst>
            </p:cNvPr>
            <p:cNvSpPr/>
            <p:nvPr/>
          </p:nvSpPr>
          <p:spPr>
            <a:xfrm>
              <a:off x="4814329" y="2872481"/>
              <a:ext cx="19697" cy="37139"/>
            </a:xfrm>
            <a:custGeom>
              <a:avLst/>
              <a:gdLst/>
              <a:ahLst/>
              <a:cxnLst/>
              <a:rect l="l" t="t" r="r" b="b"/>
              <a:pathLst>
                <a:path w="532" h="1003" extrusionOk="0">
                  <a:moveTo>
                    <a:pt x="161" y="1"/>
                  </a:moveTo>
                  <a:cubicBezTo>
                    <a:pt x="22" y="1"/>
                    <a:pt x="1" y="181"/>
                    <a:pt x="13" y="293"/>
                  </a:cubicBezTo>
                  <a:cubicBezTo>
                    <a:pt x="27" y="484"/>
                    <a:pt x="68" y="661"/>
                    <a:pt x="136" y="853"/>
                  </a:cubicBezTo>
                  <a:cubicBezTo>
                    <a:pt x="163" y="921"/>
                    <a:pt x="204" y="1003"/>
                    <a:pt x="273" y="1003"/>
                  </a:cubicBezTo>
                  <a:cubicBezTo>
                    <a:pt x="327" y="1003"/>
                    <a:pt x="368" y="962"/>
                    <a:pt x="409" y="907"/>
                  </a:cubicBezTo>
                  <a:cubicBezTo>
                    <a:pt x="505" y="743"/>
                    <a:pt x="532" y="539"/>
                    <a:pt x="477" y="361"/>
                  </a:cubicBezTo>
                  <a:cubicBezTo>
                    <a:pt x="436" y="238"/>
                    <a:pt x="327" y="20"/>
                    <a:pt x="204" y="6"/>
                  </a:cubicBezTo>
                  <a:cubicBezTo>
                    <a:pt x="189" y="3"/>
                    <a:pt x="174" y="1"/>
                    <a:pt x="161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39;p35">
              <a:extLst>
                <a:ext uri="{FF2B5EF4-FFF2-40B4-BE49-F238E27FC236}">
                  <a16:creationId xmlns:a16="http://schemas.microsoft.com/office/drawing/2014/main" id="{0E48DD0D-F47B-6747-A607-F0EC17F12C3F}"/>
                </a:ext>
              </a:extLst>
            </p:cNvPr>
            <p:cNvSpPr/>
            <p:nvPr/>
          </p:nvSpPr>
          <p:spPr>
            <a:xfrm>
              <a:off x="4708659" y="2969086"/>
              <a:ext cx="275984" cy="336395"/>
            </a:xfrm>
            <a:custGeom>
              <a:avLst/>
              <a:gdLst/>
              <a:ahLst/>
              <a:cxnLst/>
              <a:rect l="l" t="t" r="r" b="b"/>
              <a:pathLst>
                <a:path w="7454" h="9085" extrusionOk="0">
                  <a:moveTo>
                    <a:pt x="4828" y="0"/>
                  </a:moveTo>
                  <a:cubicBezTo>
                    <a:pt x="4359" y="0"/>
                    <a:pt x="3497" y="127"/>
                    <a:pt x="3372" y="127"/>
                  </a:cubicBezTo>
                  <a:cubicBezTo>
                    <a:pt x="3372" y="209"/>
                    <a:pt x="3400" y="291"/>
                    <a:pt x="3400" y="386"/>
                  </a:cubicBezTo>
                  <a:cubicBezTo>
                    <a:pt x="3372" y="482"/>
                    <a:pt x="3345" y="564"/>
                    <a:pt x="3331" y="659"/>
                  </a:cubicBezTo>
                  <a:cubicBezTo>
                    <a:pt x="3259" y="909"/>
                    <a:pt x="2981" y="1088"/>
                    <a:pt x="2685" y="1088"/>
                  </a:cubicBezTo>
                  <a:cubicBezTo>
                    <a:pt x="2479" y="1088"/>
                    <a:pt x="2265" y="1002"/>
                    <a:pt x="2103" y="796"/>
                  </a:cubicBezTo>
                  <a:cubicBezTo>
                    <a:pt x="2048" y="714"/>
                    <a:pt x="1994" y="673"/>
                    <a:pt x="1966" y="605"/>
                  </a:cubicBezTo>
                  <a:cubicBezTo>
                    <a:pt x="1516" y="687"/>
                    <a:pt x="875" y="878"/>
                    <a:pt x="588" y="1233"/>
                  </a:cubicBezTo>
                  <a:cubicBezTo>
                    <a:pt x="479" y="1355"/>
                    <a:pt x="451" y="1492"/>
                    <a:pt x="397" y="1642"/>
                  </a:cubicBezTo>
                  <a:cubicBezTo>
                    <a:pt x="247" y="2161"/>
                    <a:pt x="124" y="2679"/>
                    <a:pt x="15" y="3212"/>
                  </a:cubicBezTo>
                  <a:cubicBezTo>
                    <a:pt x="1" y="3280"/>
                    <a:pt x="1" y="3335"/>
                    <a:pt x="15" y="3403"/>
                  </a:cubicBezTo>
                  <a:cubicBezTo>
                    <a:pt x="42" y="3471"/>
                    <a:pt x="110" y="3526"/>
                    <a:pt x="165" y="3567"/>
                  </a:cubicBezTo>
                  <a:cubicBezTo>
                    <a:pt x="765" y="4044"/>
                    <a:pt x="943" y="4822"/>
                    <a:pt x="1134" y="5518"/>
                  </a:cubicBezTo>
                  <a:cubicBezTo>
                    <a:pt x="1434" y="6569"/>
                    <a:pt x="1571" y="8030"/>
                    <a:pt x="1857" y="9081"/>
                  </a:cubicBezTo>
                  <a:cubicBezTo>
                    <a:pt x="1893" y="9083"/>
                    <a:pt x="1932" y="9084"/>
                    <a:pt x="1975" y="9084"/>
                  </a:cubicBezTo>
                  <a:cubicBezTo>
                    <a:pt x="3142" y="9084"/>
                    <a:pt x="6979" y="8218"/>
                    <a:pt x="7453" y="7784"/>
                  </a:cubicBezTo>
                  <a:cubicBezTo>
                    <a:pt x="6743" y="6501"/>
                    <a:pt x="6184" y="4208"/>
                    <a:pt x="5952" y="2598"/>
                  </a:cubicBezTo>
                  <a:cubicBezTo>
                    <a:pt x="5856" y="1915"/>
                    <a:pt x="5597" y="1274"/>
                    <a:pt x="5338" y="632"/>
                  </a:cubicBezTo>
                  <a:cubicBezTo>
                    <a:pt x="5269" y="482"/>
                    <a:pt x="5228" y="141"/>
                    <a:pt x="5119" y="45"/>
                  </a:cubicBezTo>
                  <a:cubicBezTo>
                    <a:pt x="5084" y="13"/>
                    <a:pt x="4975" y="0"/>
                    <a:pt x="4828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40;p35">
              <a:extLst>
                <a:ext uri="{FF2B5EF4-FFF2-40B4-BE49-F238E27FC236}">
                  <a16:creationId xmlns:a16="http://schemas.microsoft.com/office/drawing/2014/main" id="{45E83161-5426-324D-8F81-0C88A1296EFF}"/>
                </a:ext>
              </a:extLst>
            </p:cNvPr>
            <p:cNvSpPr/>
            <p:nvPr/>
          </p:nvSpPr>
          <p:spPr>
            <a:xfrm>
              <a:off x="4770343" y="2928282"/>
              <a:ext cx="64720" cy="93420"/>
            </a:xfrm>
            <a:custGeom>
              <a:avLst/>
              <a:gdLst/>
              <a:ahLst/>
              <a:cxnLst/>
              <a:rect l="l" t="t" r="r" b="b"/>
              <a:pathLst>
                <a:path w="1748" h="2523" extrusionOk="0">
                  <a:moveTo>
                    <a:pt x="1078" y="1"/>
                  </a:moveTo>
                  <a:cubicBezTo>
                    <a:pt x="1076" y="3"/>
                    <a:pt x="1075" y="5"/>
                    <a:pt x="1073" y="7"/>
                  </a:cubicBezTo>
                  <a:lnTo>
                    <a:pt x="1073" y="7"/>
                  </a:lnTo>
                  <a:cubicBezTo>
                    <a:pt x="1075" y="5"/>
                    <a:pt x="1077" y="3"/>
                    <a:pt x="1078" y="1"/>
                  </a:cubicBezTo>
                  <a:close/>
                  <a:moveTo>
                    <a:pt x="1073" y="7"/>
                  </a:moveTo>
                  <a:lnTo>
                    <a:pt x="1073" y="7"/>
                  </a:lnTo>
                  <a:cubicBezTo>
                    <a:pt x="1022" y="73"/>
                    <a:pt x="996" y="138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229"/>
                    <a:pt x="287" y="1420"/>
                    <a:pt x="259" y="1584"/>
                  </a:cubicBezTo>
                  <a:cubicBezTo>
                    <a:pt x="246" y="1734"/>
                    <a:pt x="191" y="1802"/>
                    <a:pt x="246" y="1939"/>
                  </a:cubicBezTo>
                  <a:cubicBezTo>
                    <a:pt x="341" y="2212"/>
                    <a:pt x="683" y="2417"/>
                    <a:pt x="942" y="2485"/>
                  </a:cubicBezTo>
                  <a:cubicBezTo>
                    <a:pt x="1009" y="2509"/>
                    <a:pt x="1082" y="2523"/>
                    <a:pt x="1155" y="2523"/>
                  </a:cubicBezTo>
                  <a:cubicBezTo>
                    <a:pt x="1243" y="2523"/>
                    <a:pt x="1331" y="2503"/>
                    <a:pt x="1406" y="2457"/>
                  </a:cubicBezTo>
                  <a:cubicBezTo>
                    <a:pt x="1502" y="2389"/>
                    <a:pt x="1570" y="2253"/>
                    <a:pt x="1624" y="2130"/>
                  </a:cubicBezTo>
                  <a:cubicBezTo>
                    <a:pt x="1706" y="1925"/>
                    <a:pt x="1747" y="1707"/>
                    <a:pt x="1734" y="1488"/>
                  </a:cubicBezTo>
                  <a:cubicBezTo>
                    <a:pt x="1706" y="1284"/>
                    <a:pt x="1624" y="1243"/>
                    <a:pt x="1488" y="1106"/>
                  </a:cubicBezTo>
                  <a:cubicBezTo>
                    <a:pt x="1351" y="956"/>
                    <a:pt x="1269" y="779"/>
                    <a:pt x="1201" y="601"/>
                  </a:cubicBezTo>
                  <a:cubicBezTo>
                    <a:pt x="1188" y="495"/>
                    <a:pt x="1020" y="92"/>
                    <a:pt x="1073" y="7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41;p35">
              <a:extLst>
                <a:ext uri="{FF2B5EF4-FFF2-40B4-BE49-F238E27FC236}">
                  <a16:creationId xmlns:a16="http://schemas.microsoft.com/office/drawing/2014/main" id="{9585D808-4568-A149-A784-2E8D23AC657E}"/>
                </a:ext>
              </a:extLst>
            </p:cNvPr>
            <p:cNvSpPr/>
            <p:nvPr/>
          </p:nvSpPr>
          <p:spPr>
            <a:xfrm>
              <a:off x="4770343" y="2928282"/>
              <a:ext cx="41468" cy="56134"/>
            </a:xfrm>
            <a:custGeom>
              <a:avLst/>
              <a:gdLst/>
              <a:ahLst/>
              <a:cxnLst/>
              <a:rect l="l" t="t" r="r" b="b"/>
              <a:pathLst>
                <a:path w="1120" h="1516" extrusionOk="0">
                  <a:moveTo>
                    <a:pt x="1078" y="1"/>
                  </a:moveTo>
                  <a:cubicBezTo>
                    <a:pt x="1024" y="69"/>
                    <a:pt x="997" y="137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188"/>
                    <a:pt x="259" y="1325"/>
                    <a:pt x="287" y="1461"/>
                  </a:cubicBezTo>
                  <a:lnTo>
                    <a:pt x="287" y="1516"/>
                  </a:lnTo>
                  <a:cubicBezTo>
                    <a:pt x="724" y="1284"/>
                    <a:pt x="1065" y="738"/>
                    <a:pt x="1119" y="233"/>
                  </a:cubicBezTo>
                  <a:cubicBezTo>
                    <a:pt x="1106" y="151"/>
                    <a:pt x="1078" y="83"/>
                    <a:pt x="1078" y="1"/>
                  </a:cubicBezTo>
                  <a:close/>
                </a:path>
              </a:pathLst>
            </a:custGeom>
            <a:solidFill>
              <a:srgbClr val="FAA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42;p35">
              <a:extLst>
                <a:ext uri="{FF2B5EF4-FFF2-40B4-BE49-F238E27FC236}">
                  <a16:creationId xmlns:a16="http://schemas.microsoft.com/office/drawing/2014/main" id="{716B6D7E-A5B1-4340-946A-8AAD48BDBB43}"/>
                </a:ext>
              </a:extLst>
            </p:cNvPr>
            <p:cNvSpPr/>
            <p:nvPr/>
          </p:nvSpPr>
          <p:spPr>
            <a:xfrm>
              <a:off x="4715768" y="2870112"/>
              <a:ext cx="58129" cy="90384"/>
            </a:xfrm>
            <a:custGeom>
              <a:avLst/>
              <a:gdLst/>
              <a:ahLst/>
              <a:cxnLst/>
              <a:rect l="l" t="t" r="r" b="b"/>
              <a:pathLst>
                <a:path w="1570" h="2441" extrusionOk="0">
                  <a:moveTo>
                    <a:pt x="473" y="0"/>
                  </a:moveTo>
                  <a:cubicBezTo>
                    <a:pt x="374" y="0"/>
                    <a:pt x="284" y="28"/>
                    <a:pt x="218" y="98"/>
                  </a:cubicBezTo>
                  <a:cubicBezTo>
                    <a:pt x="0" y="357"/>
                    <a:pt x="55" y="971"/>
                    <a:pt x="109" y="1258"/>
                  </a:cubicBezTo>
                  <a:cubicBezTo>
                    <a:pt x="218" y="1654"/>
                    <a:pt x="437" y="2036"/>
                    <a:pt x="764" y="2268"/>
                  </a:cubicBezTo>
                  <a:cubicBezTo>
                    <a:pt x="846" y="2336"/>
                    <a:pt x="955" y="2404"/>
                    <a:pt x="1051" y="2418"/>
                  </a:cubicBezTo>
                  <a:cubicBezTo>
                    <a:pt x="1092" y="2433"/>
                    <a:pt x="1137" y="2441"/>
                    <a:pt x="1181" y="2441"/>
                  </a:cubicBezTo>
                  <a:cubicBezTo>
                    <a:pt x="1255" y="2441"/>
                    <a:pt x="1327" y="2420"/>
                    <a:pt x="1379" y="2377"/>
                  </a:cubicBezTo>
                  <a:cubicBezTo>
                    <a:pt x="1501" y="2268"/>
                    <a:pt x="1529" y="2104"/>
                    <a:pt x="1529" y="1940"/>
                  </a:cubicBezTo>
                  <a:cubicBezTo>
                    <a:pt x="1542" y="1654"/>
                    <a:pt x="1570" y="1353"/>
                    <a:pt x="1501" y="1053"/>
                  </a:cubicBezTo>
                  <a:cubicBezTo>
                    <a:pt x="1447" y="766"/>
                    <a:pt x="1310" y="480"/>
                    <a:pt x="1106" y="275"/>
                  </a:cubicBezTo>
                  <a:cubicBezTo>
                    <a:pt x="982" y="151"/>
                    <a:pt x="704" y="0"/>
                    <a:pt x="473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43;p35">
              <a:extLst>
                <a:ext uri="{FF2B5EF4-FFF2-40B4-BE49-F238E27FC236}">
                  <a16:creationId xmlns:a16="http://schemas.microsoft.com/office/drawing/2014/main" id="{A7361443-DF51-5741-95F3-B380E8F6CC82}"/>
                </a:ext>
              </a:extLst>
            </p:cNvPr>
            <p:cNvSpPr/>
            <p:nvPr/>
          </p:nvSpPr>
          <p:spPr>
            <a:xfrm>
              <a:off x="4728394" y="2877702"/>
              <a:ext cx="84417" cy="89014"/>
            </a:xfrm>
            <a:custGeom>
              <a:avLst/>
              <a:gdLst/>
              <a:ahLst/>
              <a:cxnLst/>
              <a:rect l="l" t="t" r="r" b="b"/>
              <a:pathLst>
                <a:path w="2280" h="2404" extrusionOk="0">
                  <a:moveTo>
                    <a:pt x="1241" y="0"/>
                  </a:moveTo>
                  <a:cubicBezTo>
                    <a:pt x="1013" y="0"/>
                    <a:pt x="857" y="77"/>
                    <a:pt x="642" y="166"/>
                  </a:cubicBezTo>
                  <a:cubicBezTo>
                    <a:pt x="570" y="202"/>
                    <a:pt x="491" y="209"/>
                    <a:pt x="414" y="209"/>
                  </a:cubicBezTo>
                  <a:cubicBezTo>
                    <a:pt x="354" y="209"/>
                    <a:pt x="296" y="205"/>
                    <a:pt x="244" y="205"/>
                  </a:cubicBezTo>
                  <a:cubicBezTo>
                    <a:pt x="133" y="205"/>
                    <a:pt x="47" y="226"/>
                    <a:pt x="28" y="357"/>
                  </a:cubicBezTo>
                  <a:cubicBezTo>
                    <a:pt x="0" y="671"/>
                    <a:pt x="232" y="1435"/>
                    <a:pt x="369" y="1735"/>
                  </a:cubicBezTo>
                  <a:cubicBezTo>
                    <a:pt x="478" y="1913"/>
                    <a:pt x="601" y="2076"/>
                    <a:pt x="751" y="2213"/>
                  </a:cubicBezTo>
                  <a:cubicBezTo>
                    <a:pt x="901" y="2336"/>
                    <a:pt x="1079" y="2404"/>
                    <a:pt x="1242" y="2404"/>
                  </a:cubicBezTo>
                  <a:cubicBezTo>
                    <a:pt x="1570" y="2404"/>
                    <a:pt x="1857" y="2213"/>
                    <a:pt x="2034" y="1926"/>
                  </a:cubicBezTo>
                  <a:cubicBezTo>
                    <a:pt x="2198" y="1640"/>
                    <a:pt x="2280" y="1298"/>
                    <a:pt x="2266" y="930"/>
                  </a:cubicBezTo>
                  <a:lnTo>
                    <a:pt x="2266" y="916"/>
                  </a:lnTo>
                  <a:cubicBezTo>
                    <a:pt x="2198" y="752"/>
                    <a:pt x="2116" y="575"/>
                    <a:pt x="2007" y="411"/>
                  </a:cubicBezTo>
                  <a:cubicBezTo>
                    <a:pt x="1979" y="357"/>
                    <a:pt x="1925" y="316"/>
                    <a:pt x="1897" y="275"/>
                  </a:cubicBezTo>
                  <a:cubicBezTo>
                    <a:pt x="1734" y="97"/>
                    <a:pt x="1515" y="15"/>
                    <a:pt x="1297" y="2"/>
                  </a:cubicBezTo>
                  <a:cubicBezTo>
                    <a:pt x="1278" y="1"/>
                    <a:pt x="1259" y="0"/>
                    <a:pt x="1241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44;p35">
              <a:extLst>
                <a:ext uri="{FF2B5EF4-FFF2-40B4-BE49-F238E27FC236}">
                  <a16:creationId xmlns:a16="http://schemas.microsoft.com/office/drawing/2014/main" id="{839C60BB-EA42-3147-905E-03E228C42583}"/>
                </a:ext>
              </a:extLst>
            </p:cNvPr>
            <p:cNvSpPr/>
            <p:nvPr/>
          </p:nvSpPr>
          <p:spPr>
            <a:xfrm>
              <a:off x="4720803" y="2841897"/>
              <a:ext cx="104151" cy="88977"/>
            </a:xfrm>
            <a:custGeom>
              <a:avLst/>
              <a:gdLst/>
              <a:ahLst/>
              <a:cxnLst/>
              <a:rect l="l" t="t" r="r" b="b"/>
              <a:pathLst>
                <a:path w="2813" h="2403" extrusionOk="0">
                  <a:moveTo>
                    <a:pt x="1176" y="0"/>
                  </a:moveTo>
                  <a:cubicBezTo>
                    <a:pt x="1099" y="0"/>
                    <a:pt x="1025" y="8"/>
                    <a:pt x="956" y="27"/>
                  </a:cubicBezTo>
                  <a:cubicBezTo>
                    <a:pt x="642" y="109"/>
                    <a:pt x="355" y="300"/>
                    <a:pt x="192" y="573"/>
                  </a:cubicBezTo>
                  <a:cubicBezTo>
                    <a:pt x="55" y="750"/>
                    <a:pt x="1" y="901"/>
                    <a:pt x="82" y="1119"/>
                  </a:cubicBezTo>
                  <a:cubicBezTo>
                    <a:pt x="164" y="1324"/>
                    <a:pt x="355" y="1501"/>
                    <a:pt x="560" y="1597"/>
                  </a:cubicBezTo>
                  <a:cubicBezTo>
                    <a:pt x="847" y="1733"/>
                    <a:pt x="1161" y="1788"/>
                    <a:pt x="1461" y="1856"/>
                  </a:cubicBezTo>
                  <a:cubicBezTo>
                    <a:pt x="1488" y="1856"/>
                    <a:pt x="1516" y="1856"/>
                    <a:pt x="1570" y="1870"/>
                  </a:cubicBezTo>
                  <a:cubicBezTo>
                    <a:pt x="1734" y="1924"/>
                    <a:pt x="1925" y="1965"/>
                    <a:pt x="2075" y="2074"/>
                  </a:cubicBezTo>
                  <a:cubicBezTo>
                    <a:pt x="2182" y="2128"/>
                    <a:pt x="2367" y="2402"/>
                    <a:pt x="2464" y="2402"/>
                  </a:cubicBezTo>
                  <a:cubicBezTo>
                    <a:pt x="2467" y="2402"/>
                    <a:pt x="2469" y="2402"/>
                    <a:pt x="2471" y="2402"/>
                  </a:cubicBezTo>
                  <a:cubicBezTo>
                    <a:pt x="2607" y="2375"/>
                    <a:pt x="2676" y="2238"/>
                    <a:pt x="2717" y="2129"/>
                  </a:cubicBezTo>
                  <a:cubicBezTo>
                    <a:pt x="2744" y="1992"/>
                    <a:pt x="2799" y="1829"/>
                    <a:pt x="2799" y="1679"/>
                  </a:cubicBezTo>
                  <a:cubicBezTo>
                    <a:pt x="2812" y="1324"/>
                    <a:pt x="2730" y="805"/>
                    <a:pt x="2485" y="518"/>
                  </a:cubicBezTo>
                  <a:cubicBezTo>
                    <a:pt x="2348" y="355"/>
                    <a:pt x="2143" y="232"/>
                    <a:pt x="1939" y="164"/>
                  </a:cubicBezTo>
                  <a:cubicBezTo>
                    <a:pt x="1718" y="90"/>
                    <a:pt x="1433" y="0"/>
                    <a:pt x="1176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45;p35">
              <a:extLst>
                <a:ext uri="{FF2B5EF4-FFF2-40B4-BE49-F238E27FC236}">
                  <a16:creationId xmlns:a16="http://schemas.microsoft.com/office/drawing/2014/main" id="{D7A7CCA3-9541-3943-AABE-5E9DC46C09FE}"/>
                </a:ext>
              </a:extLst>
            </p:cNvPr>
            <p:cNvSpPr/>
            <p:nvPr/>
          </p:nvSpPr>
          <p:spPr>
            <a:xfrm>
              <a:off x="4757199" y="2918692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96"/>
                  </a:moveTo>
                  <a:cubicBezTo>
                    <a:pt x="0" y="150"/>
                    <a:pt x="55" y="191"/>
                    <a:pt x="109" y="191"/>
                  </a:cubicBezTo>
                  <a:cubicBezTo>
                    <a:pt x="164" y="191"/>
                    <a:pt x="191" y="137"/>
                    <a:pt x="191" y="82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14"/>
                    <a:pt x="0" y="55"/>
                    <a:pt x="0" y="96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46;p35">
              <a:extLst>
                <a:ext uri="{FF2B5EF4-FFF2-40B4-BE49-F238E27FC236}">
                  <a16:creationId xmlns:a16="http://schemas.microsoft.com/office/drawing/2014/main" id="{1A822050-4206-F045-9327-6AC26AE8EBCD}"/>
                </a:ext>
              </a:extLst>
            </p:cNvPr>
            <p:cNvSpPr/>
            <p:nvPr/>
          </p:nvSpPr>
          <p:spPr>
            <a:xfrm>
              <a:off x="4756162" y="2912619"/>
              <a:ext cx="6109" cy="1037"/>
            </a:xfrm>
            <a:custGeom>
              <a:avLst/>
              <a:gdLst/>
              <a:ahLst/>
              <a:cxnLst/>
              <a:rect l="l" t="t" r="r" b="b"/>
              <a:pathLst>
                <a:path w="165" h="28" fill="none" extrusionOk="0">
                  <a:moveTo>
                    <a:pt x="165" y="14"/>
                  </a:moveTo>
                  <a:cubicBezTo>
                    <a:pt x="97" y="1"/>
                    <a:pt x="56" y="14"/>
                    <a:pt x="1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47;p35">
              <a:extLst>
                <a:ext uri="{FF2B5EF4-FFF2-40B4-BE49-F238E27FC236}">
                  <a16:creationId xmlns:a16="http://schemas.microsoft.com/office/drawing/2014/main" id="{273C2A1F-7DFA-F746-8C29-34915A123919}"/>
                </a:ext>
              </a:extLst>
            </p:cNvPr>
            <p:cNvSpPr/>
            <p:nvPr/>
          </p:nvSpPr>
          <p:spPr>
            <a:xfrm>
              <a:off x="4736983" y="2924246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110"/>
                  </a:moveTo>
                  <a:cubicBezTo>
                    <a:pt x="0" y="164"/>
                    <a:pt x="55" y="192"/>
                    <a:pt x="110" y="192"/>
                  </a:cubicBezTo>
                  <a:cubicBezTo>
                    <a:pt x="164" y="192"/>
                    <a:pt x="191" y="137"/>
                    <a:pt x="191" y="96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28"/>
                    <a:pt x="0" y="55"/>
                    <a:pt x="0" y="110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48;p35">
              <a:extLst>
                <a:ext uri="{FF2B5EF4-FFF2-40B4-BE49-F238E27FC236}">
                  <a16:creationId xmlns:a16="http://schemas.microsoft.com/office/drawing/2014/main" id="{1E05943C-6374-4D42-9E0C-1699B1D86E55}"/>
                </a:ext>
              </a:extLst>
            </p:cNvPr>
            <p:cNvSpPr/>
            <p:nvPr/>
          </p:nvSpPr>
          <p:spPr>
            <a:xfrm>
              <a:off x="4735984" y="2918173"/>
              <a:ext cx="6072" cy="1074"/>
            </a:xfrm>
            <a:custGeom>
              <a:avLst/>
              <a:gdLst/>
              <a:ahLst/>
              <a:cxnLst/>
              <a:rect l="l" t="t" r="r" b="b"/>
              <a:pathLst>
                <a:path w="164" h="29" fill="none" extrusionOk="0">
                  <a:moveTo>
                    <a:pt x="164" y="14"/>
                  </a:moveTo>
                  <a:cubicBezTo>
                    <a:pt x="96" y="1"/>
                    <a:pt x="55" y="14"/>
                    <a:pt x="0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49;p35">
              <a:extLst>
                <a:ext uri="{FF2B5EF4-FFF2-40B4-BE49-F238E27FC236}">
                  <a16:creationId xmlns:a16="http://schemas.microsoft.com/office/drawing/2014/main" id="{7B1C57EB-1FAC-0C4B-AAD4-36D2D7557DC4}"/>
                </a:ext>
              </a:extLst>
            </p:cNvPr>
            <p:cNvSpPr/>
            <p:nvPr/>
          </p:nvSpPr>
          <p:spPr>
            <a:xfrm>
              <a:off x="4747091" y="2928800"/>
              <a:ext cx="4591" cy="11145"/>
            </a:xfrm>
            <a:custGeom>
              <a:avLst/>
              <a:gdLst/>
              <a:ahLst/>
              <a:cxnLst/>
              <a:rect l="l" t="t" r="r" b="b"/>
              <a:pathLst>
                <a:path w="124" h="301" fill="none" extrusionOk="0">
                  <a:moveTo>
                    <a:pt x="55" y="0"/>
                  </a:moveTo>
                  <a:cubicBezTo>
                    <a:pt x="69" y="82"/>
                    <a:pt x="55" y="150"/>
                    <a:pt x="28" y="219"/>
                  </a:cubicBezTo>
                  <a:cubicBezTo>
                    <a:pt x="0" y="232"/>
                    <a:pt x="0" y="260"/>
                    <a:pt x="0" y="273"/>
                  </a:cubicBezTo>
                  <a:cubicBezTo>
                    <a:pt x="0" y="287"/>
                    <a:pt x="28" y="301"/>
                    <a:pt x="55" y="301"/>
                  </a:cubicBezTo>
                  <a:cubicBezTo>
                    <a:pt x="69" y="301"/>
                    <a:pt x="109" y="301"/>
                    <a:pt x="123" y="287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50;p35">
              <a:extLst>
                <a:ext uri="{FF2B5EF4-FFF2-40B4-BE49-F238E27FC236}">
                  <a16:creationId xmlns:a16="http://schemas.microsoft.com/office/drawing/2014/main" id="{1BF7374D-0EF5-F74D-A9C0-46AB3091B1A1}"/>
                </a:ext>
              </a:extLst>
            </p:cNvPr>
            <p:cNvSpPr/>
            <p:nvPr/>
          </p:nvSpPr>
          <p:spPr>
            <a:xfrm>
              <a:off x="4754163" y="2945463"/>
              <a:ext cx="11663" cy="4073"/>
            </a:xfrm>
            <a:custGeom>
              <a:avLst/>
              <a:gdLst/>
              <a:ahLst/>
              <a:cxnLst/>
              <a:rect l="l" t="t" r="r" b="b"/>
              <a:pathLst>
                <a:path w="315" h="110" fill="none" extrusionOk="0">
                  <a:moveTo>
                    <a:pt x="314" y="1"/>
                  </a:moveTo>
                  <a:cubicBezTo>
                    <a:pt x="246" y="83"/>
                    <a:pt x="123" y="110"/>
                    <a:pt x="0" y="96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51;p35">
              <a:extLst>
                <a:ext uri="{FF2B5EF4-FFF2-40B4-BE49-F238E27FC236}">
                  <a16:creationId xmlns:a16="http://schemas.microsoft.com/office/drawing/2014/main" id="{787C75ED-5522-0C49-835E-C37C5C34EABC}"/>
                </a:ext>
              </a:extLst>
            </p:cNvPr>
            <p:cNvSpPr/>
            <p:nvPr/>
          </p:nvSpPr>
          <p:spPr>
            <a:xfrm>
              <a:off x="4789041" y="2900437"/>
              <a:ext cx="25288" cy="23883"/>
            </a:xfrm>
            <a:custGeom>
              <a:avLst/>
              <a:gdLst/>
              <a:ahLst/>
              <a:cxnLst/>
              <a:rect l="l" t="t" r="r" b="b"/>
              <a:pathLst>
                <a:path w="683" h="645" extrusionOk="0">
                  <a:moveTo>
                    <a:pt x="330" y="1"/>
                  </a:moveTo>
                  <a:cubicBezTo>
                    <a:pt x="320" y="1"/>
                    <a:pt x="310" y="1"/>
                    <a:pt x="300" y="2"/>
                  </a:cubicBezTo>
                  <a:cubicBezTo>
                    <a:pt x="137" y="16"/>
                    <a:pt x="0" y="166"/>
                    <a:pt x="14" y="357"/>
                  </a:cubicBezTo>
                  <a:cubicBezTo>
                    <a:pt x="27" y="513"/>
                    <a:pt x="164" y="644"/>
                    <a:pt x="342" y="644"/>
                  </a:cubicBezTo>
                  <a:cubicBezTo>
                    <a:pt x="351" y="644"/>
                    <a:pt x="360" y="644"/>
                    <a:pt x="369" y="643"/>
                  </a:cubicBezTo>
                  <a:cubicBezTo>
                    <a:pt x="546" y="630"/>
                    <a:pt x="683" y="480"/>
                    <a:pt x="669" y="289"/>
                  </a:cubicBezTo>
                  <a:cubicBezTo>
                    <a:pt x="643" y="108"/>
                    <a:pt x="496" y="1"/>
                    <a:pt x="330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52;p35">
              <a:extLst>
                <a:ext uri="{FF2B5EF4-FFF2-40B4-BE49-F238E27FC236}">
                  <a16:creationId xmlns:a16="http://schemas.microsoft.com/office/drawing/2014/main" id="{9316719E-63F6-4745-B5D1-1DA72474470A}"/>
                </a:ext>
              </a:extLst>
            </p:cNvPr>
            <p:cNvSpPr/>
            <p:nvPr/>
          </p:nvSpPr>
          <p:spPr>
            <a:xfrm>
              <a:off x="4797112" y="2906547"/>
              <a:ext cx="7109" cy="9664"/>
            </a:xfrm>
            <a:custGeom>
              <a:avLst/>
              <a:gdLst/>
              <a:ahLst/>
              <a:cxnLst/>
              <a:rect l="l" t="t" r="r" b="b"/>
              <a:pathLst>
                <a:path w="192" h="261" fill="none" extrusionOk="0">
                  <a:moveTo>
                    <a:pt x="151" y="1"/>
                  </a:moveTo>
                  <a:cubicBezTo>
                    <a:pt x="110" y="1"/>
                    <a:pt x="55" y="14"/>
                    <a:pt x="41" y="69"/>
                  </a:cubicBezTo>
                  <a:cubicBezTo>
                    <a:pt x="1" y="110"/>
                    <a:pt x="1" y="165"/>
                    <a:pt x="14" y="206"/>
                  </a:cubicBezTo>
                  <a:cubicBezTo>
                    <a:pt x="41" y="178"/>
                    <a:pt x="82" y="178"/>
                    <a:pt x="123" y="178"/>
                  </a:cubicBezTo>
                  <a:cubicBezTo>
                    <a:pt x="151" y="192"/>
                    <a:pt x="192" y="219"/>
                    <a:pt x="192" y="260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53;p35">
              <a:extLst>
                <a:ext uri="{FF2B5EF4-FFF2-40B4-BE49-F238E27FC236}">
                  <a16:creationId xmlns:a16="http://schemas.microsoft.com/office/drawing/2014/main" id="{C210AF0B-FA92-F544-96D9-537A2B8BA462}"/>
                </a:ext>
              </a:extLst>
            </p:cNvPr>
            <p:cNvSpPr/>
            <p:nvPr/>
          </p:nvSpPr>
          <p:spPr>
            <a:xfrm>
              <a:off x="4284472" y="3140547"/>
              <a:ext cx="722887" cy="558375"/>
            </a:xfrm>
            <a:custGeom>
              <a:avLst/>
              <a:gdLst/>
              <a:ahLst/>
              <a:cxnLst/>
              <a:rect l="l" t="t" r="r" b="b"/>
              <a:pathLst>
                <a:path w="21252" h="31229" extrusionOk="0">
                  <a:moveTo>
                    <a:pt x="0" y="0"/>
                  </a:moveTo>
                  <a:lnTo>
                    <a:pt x="0" y="31229"/>
                  </a:lnTo>
                  <a:lnTo>
                    <a:pt x="21251" y="31229"/>
                  </a:lnTo>
                  <a:lnTo>
                    <a:pt x="212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54;p35">
              <a:extLst>
                <a:ext uri="{FF2B5EF4-FFF2-40B4-BE49-F238E27FC236}">
                  <a16:creationId xmlns:a16="http://schemas.microsoft.com/office/drawing/2014/main" id="{7DFB3710-3724-264E-B7A6-8769B8F3E643}"/>
                </a:ext>
              </a:extLst>
            </p:cNvPr>
            <p:cNvSpPr/>
            <p:nvPr/>
          </p:nvSpPr>
          <p:spPr>
            <a:xfrm>
              <a:off x="4384775" y="3517362"/>
              <a:ext cx="83899" cy="126212"/>
            </a:xfrm>
            <a:custGeom>
              <a:avLst/>
              <a:gdLst/>
              <a:ahLst/>
              <a:cxnLst/>
              <a:rect l="l" t="t" r="r" b="b"/>
              <a:pathLst>
                <a:path w="2266" h="5255" extrusionOk="0">
                  <a:moveTo>
                    <a:pt x="0" y="0"/>
                  </a:moveTo>
                  <a:lnTo>
                    <a:pt x="0" y="5255"/>
                  </a:lnTo>
                  <a:lnTo>
                    <a:pt x="2266" y="525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55;p35">
              <a:extLst>
                <a:ext uri="{FF2B5EF4-FFF2-40B4-BE49-F238E27FC236}">
                  <a16:creationId xmlns:a16="http://schemas.microsoft.com/office/drawing/2014/main" id="{53B3C0EB-14A7-3446-AF51-C228D501160E}"/>
                </a:ext>
              </a:extLst>
            </p:cNvPr>
            <p:cNvSpPr/>
            <p:nvPr/>
          </p:nvSpPr>
          <p:spPr>
            <a:xfrm>
              <a:off x="4514138" y="3455735"/>
              <a:ext cx="83899" cy="188177"/>
            </a:xfrm>
            <a:custGeom>
              <a:avLst/>
              <a:gdLst/>
              <a:ahLst/>
              <a:cxnLst/>
              <a:rect l="l" t="t" r="r" b="b"/>
              <a:pathLst>
                <a:path w="2266" h="7835" extrusionOk="0">
                  <a:moveTo>
                    <a:pt x="0" y="0"/>
                  </a:moveTo>
                  <a:lnTo>
                    <a:pt x="0" y="7834"/>
                  </a:lnTo>
                  <a:lnTo>
                    <a:pt x="2266" y="7834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56;p35">
              <a:extLst>
                <a:ext uri="{FF2B5EF4-FFF2-40B4-BE49-F238E27FC236}">
                  <a16:creationId xmlns:a16="http://schemas.microsoft.com/office/drawing/2014/main" id="{CB6DA11F-DEBB-5643-A5F4-E16C96FF2344}"/>
                </a:ext>
              </a:extLst>
            </p:cNvPr>
            <p:cNvSpPr/>
            <p:nvPr/>
          </p:nvSpPr>
          <p:spPr>
            <a:xfrm>
              <a:off x="4369103" y="3347766"/>
              <a:ext cx="260767" cy="194098"/>
            </a:xfrm>
            <a:custGeom>
              <a:avLst/>
              <a:gdLst/>
              <a:ahLst/>
              <a:cxnLst/>
              <a:rect l="l" t="t" r="r" b="b"/>
              <a:pathLst>
                <a:path w="7043" h="5242" fill="none" extrusionOk="0">
                  <a:moveTo>
                    <a:pt x="0" y="5241"/>
                  </a:moveTo>
                  <a:cubicBezTo>
                    <a:pt x="2675" y="4013"/>
                    <a:pt x="5091" y="2211"/>
                    <a:pt x="7043" y="0"/>
                  </a:cubicBezTo>
                </a:path>
              </a:pathLst>
            </a:custGeom>
            <a:noFill/>
            <a:ln w="3075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57;p35">
              <a:extLst>
                <a:ext uri="{FF2B5EF4-FFF2-40B4-BE49-F238E27FC236}">
                  <a16:creationId xmlns:a16="http://schemas.microsoft.com/office/drawing/2014/main" id="{1990F9F8-A48A-C14F-AED2-D02A93570499}"/>
                </a:ext>
              </a:extLst>
            </p:cNvPr>
            <p:cNvSpPr/>
            <p:nvPr/>
          </p:nvSpPr>
          <p:spPr>
            <a:xfrm>
              <a:off x="4617726" y="3335103"/>
              <a:ext cx="22770" cy="23809"/>
            </a:xfrm>
            <a:custGeom>
              <a:avLst/>
              <a:gdLst/>
              <a:ahLst/>
              <a:cxnLst/>
              <a:rect l="l" t="t" r="r" b="b"/>
              <a:pathLst>
                <a:path w="615" h="643" extrusionOk="0">
                  <a:moveTo>
                    <a:pt x="614" y="1"/>
                  </a:moveTo>
                  <a:lnTo>
                    <a:pt x="0" y="301"/>
                  </a:lnTo>
                  <a:lnTo>
                    <a:pt x="287" y="356"/>
                  </a:lnTo>
                  <a:lnTo>
                    <a:pt x="396" y="642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58;p35">
              <a:extLst>
                <a:ext uri="{FF2B5EF4-FFF2-40B4-BE49-F238E27FC236}">
                  <a16:creationId xmlns:a16="http://schemas.microsoft.com/office/drawing/2014/main" id="{EBA49AF6-781A-A64D-A264-C67FF4B08497}"/>
                </a:ext>
              </a:extLst>
            </p:cNvPr>
            <p:cNvSpPr/>
            <p:nvPr/>
          </p:nvSpPr>
          <p:spPr>
            <a:xfrm>
              <a:off x="4643983" y="3370500"/>
              <a:ext cx="84454" cy="273079"/>
            </a:xfrm>
            <a:custGeom>
              <a:avLst/>
              <a:gdLst/>
              <a:ahLst/>
              <a:cxnLst/>
              <a:rect l="l" t="t" r="r" b="b"/>
              <a:pathLst>
                <a:path w="2281" h="11370" extrusionOk="0">
                  <a:moveTo>
                    <a:pt x="1" y="0"/>
                  </a:moveTo>
                  <a:lnTo>
                    <a:pt x="1" y="11370"/>
                  </a:lnTo>
                  <a:lnTo>
                    <a:pt x="2280" y="11370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59;p35">
              <a:extLst>
                <a:ext uri="{FF2B5EF4-FFF2-40B4-BE49-F238E27FC236}">
                  <a16:creationId xmlns:a16="http://schemas.microsoft.com/office/drawing/2014/main" id="{6E838ED6-76B4-D444-AE11-449B20056AE9}"/>
                </a:ext>
              </a:extLst>
            </p:cNvPr>
            <p:cNvSpPr/>
            <p:nvPr/>
          </p:nvSpPr>
          <p:spPr>
            <a:xfrm>
              <a:off x="4773865" y="3490151"/>
              <a:ext cx="83936" cy="154096"/>
            </a:xfrm>
            <a:custGeom>
              <a:avLst/>
              <a:gdLst/>
              <a:ahLst/>
              <a:cxnLst/>
              <a:rect l="l" t="t" r="r" b="b"/>
              <a:pathLst>
                <a:path w="2267" h="6416" extrusionOk="0">
                  <a:moveTo>
                    <a:pt x="1" y="0"/>
                  </a:moveTo>
                  <a:lnTo>
                    <a:pt x="1" y="6415"/>
                  </a:lnTo>
                  <a:lnTo>
                    <a:pt x="2266" y="641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60;p35">
              <a:extLst>
                <a:ext uri="{FF2B5EF4-FFF2-40B4-BE49-F238E27FC236}">
                  <a16:creationId xmlns:a16="http://schemas.microsoft.com/office/drawing/2014/main" id="{D215BD43-A0E2-7345-81A0-ABCC4EDBB10D}"/>
                </a:ext>
              </a:extLst>
            </p:cNvPr>
            <p:cNvSpPr/>
            <p:nvPr/>
          </p:nvSpPr>
          <p:spPr>
            <a:xfrm>
              <a:off x="4335225" y="3249456"/>
              <a:ext cx="560484" cy="414449"/>
            </a:xfrm>
            <a:custGeom>
              <a:avLst/>
              <a:gdLst/>
              <a:ahLst/>
              <a:cxnLst/>
              <a:rect l="l" t="t" r="r" b="b"/>
              <a:pathLst>
                <a:path w="15138" h="11193" fill="none" extrusionOk="0">
                  <a:moveTo>
                    <a:pt x="1" y="1"/>
                  </a:moveTo>
                  <a:lnTo>
                    <a:pt x="1" y="11193"/>
                  </a:lnTo>
                  <a:lnTo>
                    <a:pt x="15137" y="11193"/>
                  </a:lnTo>
                </a:path>
              </a:pathLst>
            </a:custGeom>
            <a:noFill/>
            <a:ln w="3075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61;p35">
              <a:extLst>
                <a:ext uri="{FF2B5EF4-FFF2-40B4-BE49-F238E27FC236}">
                  <a16:creationId xmlns:a16="http://schemas.microsoft.com/office/drawing/2014/main" id="{10EE5034-C217-E348-A8AF-000A7E422434}"/>
                </a:ext>
              </a:extLst>
            </p:cNvPr>
            <p:cNvSpPr/>
            <p:nvPr/>
          </p:nvSpPr>
          <p:spPr>
            <a:xfrm rot="10800000" flipH="1">
              <a:off x="4332187" y="3675146"/>
              <a:ext cx="563002" cy="11138"/>
            </a:xfrm>
            <a:custGeom>
              <a:avLst/>
              <a:gdLst/>
              <a:ahLst/>
              <a:cxnLst/>
              <a:rect l="l" t="t" r="r" b="b"/>
              <a:pathLst>
                <a:path w="15206" h="765" extrusionOk="0">
                  <a:moveTo>
                    <a:pt x="1" y="0"/>
                  </a:moveTo>
                  <a:lnTo>
                    <a:pt x="1" y="764"/>
                  </a:lnTo>
                  <a:lnTo>
                    <a:pt x="15205" y="764"/>
                  </a:lnTo>
                  <a:lnTo>
                    <a:pt x="15205" y="0"/>
                  </a:ln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62;p35">
              <a:extLst>
                <a:ext uri="{FF2B5EF4-FFF2-40B4-BE49-F238E27FC236}">
                  <a16:creationId xmlns:a16="http://schemas.microsoft.com/office/drawing/2014/main" id="{5CB7A753-C664-DF4A-B717-B01EC0BD58E1}"/>
                </a:ext>
              </a:extLst>
            </p:cNvPr>
            <p:cNvSpPr/>
            <p:nvPr/>
          </p:nvSpPr>
          <p:spPr>
            <a:xfrm>
              <a:off x="4844615" y="2967198"/>
              <a:ext cx="133956" cy="211723"/>
            </a:xfrm>
            <a:custGeom>
              <a:avLst/>
              <a:gdLst/>
              <a:ahLst/>
              <a:cxnLst/>
              <a:rect l="l" t="t" r="r" b="b"/>
              <a:pathLst>
                <a:path w="3618" h="5718" extrusionOk="0">
                  <a:moveTo>
                    <a:pt x="1638" y="1"/>
                  </a:moveTo>
                  <a:cubicBezTo>
                    <a:pt x="1352" y="1"/>
                    <a:pt x="1051" y="55"/>
                    <a:pt x="778" y="123"/>
                  </a:cubicBezTo>
                  <a:cubicBezTo>
                    <a:pt x="615" y="164"/>
                    <a:pt x="424" y="205"/>
                    <a:pt x="246" y="260"/>
                  </a:cubicBezTo>
                  <a:cubicBezTo>
                    <a:pt x="219" y="260"/>
                    <a:pt x="192" y="274"/>
                    <a:pt x="164" y="301"/>
                  </a:cubicBezTo>
                  <a:cubicBezTo>
                    <a:pt x="137" y="328"/>
                    <a:pt x="110" y="369"/>
                    <a:pt x="110" y="410"/>
                  </a:cubicBezTo>
                  <a:cubicBezTo>
                    <a:pt x="1" y="983"/>
                    <a:pt x="151" y="1707"/>
                    <a:pt x="506" y="2157"/>
                  </a:cubicBezTo>
                  <a:cubicBezTo>
                    <a:pt x="615" y="2294"/>
                    <a:pt x="751" y="2416"/>
                    <a:pt x="874" y="2526"/>
                  </a:cubicBezTo>
                  <a:cubicBezTo>
                    <a:pt x="983" y="2649"/>
                    <a:pt x="1147" y="2771"/>
                    <a:pt x="1243" y="2908"/>
                  </a:cubicBezTo>
                  <a:cubicBezTo>
                    <a:pt x="1365" y="3058"/>
                    <a:pt x="1406" y="3317"/>
                    <a:pt x="1461" y="3481"/>
                  </a:cubicBezTo>
                  <a:cubicBezTo>
                    <a:pt x="1597" y="3918"/>
                    <a:pt x="1666" y="4341"/>
                    <a:pt x="1707" y="4778"/>
                  </a:cubicBezTo>
                  <a:cubicBezTo>
                    <a:pt x="1720" y="5078"/>
                    <a:pt x="1734" y="5419"/>
                    <a:pt x="1952" y="5597"/>
                  </a:cubicBezTo>
                  <a:cubicBezTo>
                    <a:pt x="2055" y="5681"/>
                    <a:pt x="2182" y="5718"/>
                    <a:pt x="2311" y="5718"/>
                  </a:cubicBezTo>
                  <a:cubicBezTo>
                    <a:pt x="2472" y="5718"/>
                    <a:pt x="2636" y="5660"/>
                    <a:pt x="2758" y="5569"/>
                  </a:cubicBezTo>
                  <a:cubicBezTo>
                    <a:pt x="2976" y="5392"/>
                    <a:pt x="3112" y="5105"/>
                    <a:pt x="3222" y="4832"/>
                  </a:cubicBezTo>
                  <a:cubicBezTo>
                    <a:pt x="3481" y="4123"/>
                    <a:pt x="3617" y="3372"/>
                    <a:pt x="3576" y="2594"/>
                  </a:cubicBezTo>
                  <a:cubicBezTo>
                    <a:pt x="3549" y="1911"/>
                    <a:pt x="3344" y="1079"/>
                    <a:pt x="2894" y="533"/>
                  </a:cubicBezTo>
                  <a:cubicBezTo>
                    <a:pt x="2607" y="178"/>
                    <a:pt x="2116" y="1"/>
                    <a:pt x="1638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63;p35">
              <a:extLst>
                <a:ext uri="{FF2B5EF4-FFF2-40B4-BE49-F238E27FC236}">
                  <a16:creationId xmlns:a16="http://schemas.microsoft.com/office/drawing/2014/main" id="{5D391384-50C5-C944-A19C-FB5333DA2D1E}"/>
                </a:ext>
              </a:extLst>
            </p:cNvPr>
            <p:cNvSpPr/>
            <p:nvPr/>
          </p:nvSpPr>
          <p:spPr>
            <a:xfrm>
              <a:off x="4888564" y="3026331"/>
              <a:ext cx="18735" cy="97567"/>
            </a:xfrm>
            <a:custGeom>
              <a:avLst/>
              <a:gdLst/>
              <a:ahLst/>
              <a:cxnLst/>
              <a:rect l="l" t="t" r="r" b="b"/>
              <a:pathLst>
                <a:path w="506" h="2635" fill="none" extrusionOk="0">
                  <a:moveTo>
                    <a:pt x="1" y="2635"/>
                  </a:moveTo>
                  <a:cubicBezTo>
                    <a:pt x="178" y="1748"/>
                    <a:pt x="329" y="860"/>
                    <a:pt x="506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64;p35">
              <a:extLst>
                <a:ext uri="{FF2B5EF4-FFF2-40B4-BE49-F238E27FC236}">
                  <a16:creationId xmlns:a16="http://schemas.microsoft.com/office/drawing/2014/main" id="{2A9A58D4-2028-B34E-8FC2-70615C460AD1}"/>
                </a:ext>
              </a:extLst>
            </p:cNvPr>
            <p:cNvSpPr/>
            <p:nvPr/>
          </p:nvSpPr>
          <p:spPr>
            <a:xfrm>
              <a:off x="4895154" y="3032403"/>
              <a:ext cx="6109" cy="15700"/>
            </a:xfrm>
            <a:custGeom>
              <a:avLst/>
              <a:gdLst/>
              <a:ahLst/>
              <a:cxnLst/>
              <a:rect l="l" t="t" r="r" b="b"/>
              <a:pathLst>
                <a:path w="165" h="424" fill="none" extrusionOk="0">
                  <a:moveTo>
                    <a:pt x="0" y="0"/>
                  </a:moveTo>
                  <a:cubicBezTo>
                    <a:pt x="55" y="137"/>
                    <a:pt x="123" y="287"/>
                    <a:pt x="164" y="423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65;p35">
              <a:extLst>
                <a:ext uri="{FF2B5EF4-FFF2-40B4-BE49-F238E27FC236}">
                  <a16:creationId xmlns:a16="http://schemas.microsoft.com/office/drawing/2014/main" id="{E9A03A24-A2D4-8B43-A098-E15CEFB75E5A}"/>
                </a:ext>
              </a:extLst>
            </p:cNvPr>
            <p:cNvSpPr/>
            <p:nvPr/>
          </p:nvSpPr>
          <p:spPr>
            <a:xfrm>
              <a:off x="4705142" y="3123565"/>
              <a:ext cx="260804" cy="102492"/>
            </a:xfrm>
            <a:custGeom>
              <a:avLst/>
              <a:gdLst/>
              <a:ahLst/>
              <a:cxnLst/>
              <a:rect l="l" t="t" r="r" b="b"/>
              <a:pathLst>
                <a:path w="7044" h="2768" extrusionOk="0">
                  <a:moveTo>
                    <a:pt x="5753" y="0"/>
                  </a:moveTo>
                  <a:cubicBezTo>
                    <a:pt x="5492" y="0"/>
                    <a:pt x="5223" y="37"/>
                    <a:pt x="4955" y="91"/>
                  </a:cubicBezTo>
                  <a:cubicBezTo>
                    <a:pt x="4313" y="227"/>
                    <a:pt x="3686" y="282"/>
                    <a:pt x="3044" y="473"/>
                  </a:cubicBezTo>
                  <a:cubicBezTo>
                    <a:pt x="2334" y="678"/>
                    <a:pt x="1666" y="978"/>
                    <a:pt x="983" y="1278"/>
                  </a:cubicBezTo>
                  <a:cubicBezTo>
                    <a:pt x="751" y="1374"/>
                    <a:pt x="492" y="1496"/>
                    <a:pt x="301" y="1688"/>
                  </a:cubicBezTo>
                  <a:cubicBezTo>
                    <a:pt x="28" y="1961"/>
                    <a:pt x="0" y="2384"/>
                    <a:pt x="232" y="2643"/>
                  </a:cubicBezTo>
                  <a:cubicBezTo>
                    <a:pt x="295" y="2705"/>
                    <a:pt x="391" y="2768"/>
                    <a:pt x="491" y="2768"/>
                  </a:cubicBezTo>
                  <a:cubicBezTo>
                    <a:pt x="500" y="2768"/>
                    <a:pt x="510" y="2767"/>
                    <a:pt x="519" y="2766"/>
                  </a:cubicBezTo>
                  <a:cubicBezTo>
                    <a:pt x="642" y="2739"/>
                    <a:pt x="724" y="2588"/>
                    <a:pt x="628" y="2534"/>
                  </a:cubicBezTo>
                  <a:lnTo>
                    <a:pt x="628" y="2534"/>
                  </a:lnTo>
                  <a:cubicBezTo>
                    <a:pt x="724" y="2571"/>
                    <a:pt x="805" y="2587"/>
                    <a:pt x="876" y="2587"/>
                  </a:cubicBezTo>
                  <a:cubicBezTo>
                    <a:pt x="1272" y="2587"/>
                    <a:pt x="1351" y="2082"/>
                    <a:pt x="1802" y="1920"/>
                  </a:cubicBezTo>
                  <a:cubicBezTo>
                    <a:pt x="1870" y="1906"/>
                    <a:pt x="1925" y="1892"/>
                    <a:pt x="1993" y="1892"/>
                  </a:cubicBezTo>
                  <a:cubicBezTo>
                    <a:pt x="2594" y="1879"/>
                    <a:pt x="3167" y="1824"/>
                    <a:pt x="3781" y="1756"/>
                  </a:cubicBezTo>
                  <a:cubicBezTo>
                    <a:pt x="4191" y="1715"/>
                    <a:pt x="4586" y="1688"/>
                    <a:pt x="4996" y="1688"/>
                  </a:cubicBezTo>
                  <a:cubicBezTo>
                    <a:pt x="5201" y="1688"/>
                    <a:pt x="5421" y="1714"/>
                    <a:pt x="5638" y="1714"/>
                  </a:cubicBezTo>
                  <a:cubicBezTo>
                    <a:pt x="5768" y="1714"/>
                    <a:pt x="5897" y="1705"/>
                    <a:pt x="6020" y="1674"/>
                  </a:cubicBezTo>
                  <a:cubicBezTo>
                    <a:pt x="6361" y="1565"/>
                    <a:pt x="6579" y="1483"/>
                    <a:pt x="6757" y="1210"/>
                  </a:cubicBezTo>
                  <a:cubicBezTo>
                    <a:pt x="6838" y="1073"/>
                    <a:pt x="6907" y="937"/>
                    <a:pt x="6975" y="800"/>
                  </a:cubicBezTo>
                  <a:cubicBezTo>
                    <a:pt x="7002" y="719"/>
                    <a:pt x="7043" y="623"/>
                    <a:pt x="7030" y="541"/>
                  </a:cubicBezTo>
                  <a:cubicBezTo>
                    <a:pt x="6989" y="418"/>
                    <a:pt x="6866" y="350"/>
                    <a:pt x="6729" y="295"/>
                  </a:cubicBezTo>
                  <a:cubicBezTo>
                    <a:pt x="6456" y="200"/>
                    <a:pt x="6279" y="50"/>
                    <a:pt x="5965" y="9"/>
                  </a:cubicBezTo>
                  <a:cubicBezTo>
                    <a:pt x="5895" y="3"/>
                    <a:pt x="5824" y="0"/>
                    <a:pt x="5753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66;p35">
              <a:extLst>
                <a:ext uri="{FF2B5EF4-FFF2-40B4-BE49-F238E27FC236}">
                  <a16:creationId xmlns:a16="http://schemas.microsoft.com/office/drawing/2014/main" id="{3F1113C8-672A-CB41-B2F8-914B90A017FF}"/>
                </a:ext>
              </a:extLst>
            </p:cNvPr>
            <p:cNvSpPr/>
            <p:nvPr/>
          </p:nvSpPr>
          <p:spPr>
            <a:xfrm>
              <a:off x="4696034" y="3197138"/>
              <a:ext cx="1555" cy="2592"/>
            </a:xfrm>
            <a:custGeom>
              <a:avLst/>
              <a:gdLst/>
              <a:ahLst/>
              <a:cxnLst/>
              <a:rect l="l" t="t" r="r" b="b"/>
              <a:pathLst>
                <a:path w="42" h="70" extrusionOk="0">
                  <a:moveTo>
                    <a:pt x="42" y="1"/>
                  </a:moveTo>
                  <a:cubicBezTo>
                    <a:pt x="14" y="14"/>
                    <a:pt x="14" y="55"/>
                    <a:pt x="1" y="69"/>
                  </a:cubicBezTo>
                  <a:lnTo>
                    <a:pt x="42" y="42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67;p35">
              <a:extLst>
                <a:ext uri="{FF2B5EF4-FFF2-40B4-BE49-F238E27FC236}">
                  <a16:creationId xmlns:a16="http://schemas.microsoft.com/office/drawing/2014/main" id="{AEB59ECC-0FA2-934E-8D3B-92F3205348D9}"/>
                </a:ext>
              </a:extLst>
            </p:cNvPr>
            <p:cNvSpPr/>
            <p:nvPr/>
          </p:nvSpPr>
          <p:spPr>
            <a:xfrm>
              <a:off x="4635905" y="3005669"/>
              <a:ext cx="132438" cy="200911"/>
            </a:xfrm>
            <a:custGeom>
              <a:avLst/>
              <a:gdLst/>
              <a:ahLst/>
              <a:cxnLst/>
              <a:rect l="l" t="t" r="r" b="b"/>
              <a:pathLst>
                <a:path w="3577" h="5426" extrusionOk="0">
                  <a:moveTo>
                    <a:pt x="2994" y="0"/>
                  </a:moveTo>
                  <a:cubicBezTo>
                    <a:pt x="2770" y="0"/>
                    <a:pt x="2468" y="133"/>
                    <a:pt x="2321" y="217"/>
                  </a:cubicBezTo>
                  <a:cubicBezTo>
                    <a:pt x="2294" y="231"/>
                    <a:pt x="2239" y="258"/>
                    <a:pt x="2212" y="286"/>
                  </a:cubicBezTo>
                  <a:cubicBezTo>
                    <a:pt x="1980" y="422"/>
                    <a:pt x="1775" y="627"/>
                    <a:pt x="1611" y="804"/>
                  </a:cubicBezTo>
                  <a:cubicBezTo>
                    <a:pt x="1543" y="872"/>
                    <a:pt x="1488" y="941"/>
                    <a:pt x="1434" y="1009"/>
                  </a:cubicBezTo>
                  <a:cubicBezTo>
                    <a:pt x="574" y="2019"/>
                    <a:pt x="1" y="3125"/>
                    <a:pt x="137" y="4462"/>
                  </a:cubicBezTo>
                  <a:cubicBezTo>
                    <a:pt x="178" y="4749"/>
                    <a:pt x="233" y="5063"/>
                    <a:pt x="451" y="5240"/>
                  </a:cubicBezTo>
                  <a:cubicBezTo>
                    <a:pt x="584" y="5373"/>
                    <a:pt x="781" y="5425"/>
                    <a:pt x="967" y="5425"/>
                  </a:cubicBezTo>
                  <a:cubicBezTo>
                    <a:pt x="1010" y="5425"/>
                    <a:pt x="1052" y="5423"/>
                    <a:pt x="1092" y="5418"/>
                  </a:cubicBezTo>
                  <a:cubicBezTo>
                    <a:pt x="1325" y="5377"/>
                    <a:pt x="1502" y="5267"/>
                    <a:pt x="1666" y="5104"/>
                  </a:cubicBezTo>
                  <a:lnTo>
                    <a:pt x="1666" y="5158"/>
                  </a:lnTo>
                  <a:cubicBezTo>
                    <a:pt x="1679" y="5131"/>
                    <a:pt x="1679" y="5104"/>
                    <a:pt x="1693" y="5076"/>
                  </a:cubicBezTo>
                  <a:cubicBezTo>
                    <a:pt x="2034" y="4749"/>
                    <a:pt x="2116" y="4285"/>
                    <a:pt x="2212" y="3834"/>
                  </a:cubicBezTo>
                  <a:cubicBezTo>
                    <a:pt x="2485" y="3165"/>
                    <a:pt x="2758" y="2497"/>
                    <a:pt x="3031" y="1814"/>
                  </a:cubicBezTo>
                  <a:cubicBezTo>
                    <a:pt x="3140" y="1528"/>
                    <a:pt x="3577" y="654"/>
                    <a:pt x="3331" y="217"/>
                  </a:cubicBezTo>
                  <a:cubicBezTo>
                    <a:pt x="3304" y="149"/>
                    <a:pt x="3249" y="81"/>
                    <a:pt x="3167" y="40"/>
                  </a:cubicBezTo>
                  <a:cubicBezTo>
                    <a:pt x="3120" y="12"/>
                    <a:pt x="3061" y="0"/>
                    <a:pt x="2994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68;p35">
              <a:extLst>
                <a:ext uri="{FF2B5EF4-FFF2-40B4-BE49-F238E27FC236}">
                  <a16:creationId xmlns:a16="http://schemas.microsoft.com/office/drawing/2014/main" id="{217B12A8-D14B-CC48-972B-2BC96A29AD2F}"/>
                </a:ext>
              </a:extLst>
            </p:cNvPr>
            <p:cNvSpPr/>
            <p:nvPr/>
          </p:nvSpPr>
          <p:spPr>
            <a:xfrm>
              <a:off x="4642496" y="3154742"/>
              <a:ext cx="79345" cy="243715"/>
            </a:xfrm>
            <a:custGeom>
              <a:avLst/>
              <a:gdLst/>
              <a:ahLst/>
              <a:cxnLst/>
              <a:rect l="l" t="t" r="r" b="b"/>
              <a:pathLst>
                <a:path w="2143" h="6582" extrusionOk="0">
                  <a:moveTo>
                    <a:pt x="989" y="1"/>
                  </a:moveTo>
                  <a:cubicBezTo>
                    <a:pt x="742" y="1"/>
                    <a:pt x="483" y="84"/>
                    <a:pt x="287" y="231"/>
                  </a:cubicBezTo>
                  <a:cubicBezTo>
                    <a:pt x="218" y="327"/>
                    <a:pt x="150" y="450"/>
                    <a:pt x="96" y="559"/>
                  </a:cubicBezTo>
                  <a:cubicBezTo>
                    <a:pt x="27" y="846"/>
                    <a:pt x="14" y="1146"/>
                    <a:pt x="27" y="1460"/>
                  </a:cubicBezTo>
                  <a:cubicBezTo>
                    <a:pt x="41" y="2101"/>
                    <a:pt x="0" y="2756"/>
                    <a:pt x="68" y="3398"/>
                  </a:cubicBezTo>
                  <a:cubicBezTo>
                    <a:pt x="150" y="4135"/>
                    <a:pt x="341" y="4858"/>
                    <a:pt x="519" y="5554"/>
                  </a:cubicBezTo>
                  <a:cubicBezTo>
                    <a:pt x="587" y="5814"/>
                    <a:pt x="655" y="6087"/>
                    <a:pt x="833" y="6291"/>
                  </a:cubicBezTo>
                  <a:cubicBezTo>
                    <a:pt x="978" y="6479"/>
                    <a:pt x="1203" y="6582"/>
                    <a:pt x="1426" y="6582"/>
                  </a:cubicBezTo>
                  <a:cubicBezTo>
                    <a:pt x="1558" y="6582"/>
                    <a:pt x="1689" y="6545"/>
                    <a:pt x="1802" y="6469"/>
                  </a:cubicBezTo>
                  <a:cubicBezTo>
                    <a:pt x="1884" y="6428"/>
                    <a:pt x="1979" y="6319"/>
                    <a:pt x="1979" y="6196"/>
                  </a:cubicBezTo>
                  <a:cubicBezTo>
                    <a:pt x="1979" y="6136"/>
                    <a:pt x="1899" y="6069"/>
                    <a:pt x="1835" y="6069"/>
                  </a:cubicBezTo>
                  <a:cubicBezTo>
                    <a:pt x="1811" y="6069"/>
                    <a:pt x="1789" y="6078"/>
                    <a:pt x="1774" y="6100"/>
                  </a:cubicBezTo>
                  <a:cubicBezTo>
                    <a:pt x="2143" y="5486"/>
                    <a:pt x="1460" y="5377"/>
                    <a:pt x="1365" y="4831"/>
                  </a:cubicBezTo>
                  <a:cubicBezTo>
                    <a:pt x="1351" y="4763"/>
                    <a:pt x="1351" y="4695"/>
                    <a:pt x="1365" y="4626"/>
                  </a:cubicBezTo>
                  <a:cubicBezTo>
                    <a:pt x="1460" y="4039"/>
                    <a:pt x="1501" y="3452"/>
                    <a:pt x="1556" y="2838"/>
                  </a:cubicBezTo>
                  <a:cubicBezTo>
                    <a:pt x="1583" y="2429"/>
                    <a:pt x="1638" y="2019"/>
                    <a:pt x="1706" y="1624"/>
                  </a:cubicBezTo>
                  <a:cubicBezTo>
                    <a:pt x="1747" y="1351"/>
                    <a:pt x="1856" y="1064"/>
                    <a:pt x="1870" y="777"/>
                  </a:cubicBezTo>
                  <a:cubicBezTo>
                    <a:pt x="1870" y="695"/>
                    <a:pt x="1856" y="586"/>
                    <a:pt x="1843" y="504"/>
                  </a:cubicBezTo>
                  <a:cubicBezTo>
                    <a:pt x="1733" y="300"/>
                    <a:pt x="1556" y="122"/>
                    <a:pt x="1269" y="40"/>
                  </a:cubicBezTo>
                  <a:cubicBezTo>
                    <a:pt x="1181" y="13"/>
                    <a:pt x="1086" y="1"/>
                    <a:pt x="989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69;p35">
              <a:extLst>
                <a:ext uri="{FF2B5EF4-FFF2-40B4-BE49-F238E27FC236}">
                  <a16:creationId xmlns:a16="http://schemas.microsoft.com/office/drawing/2014/main" id="{14301F02-66BC-4A48-AD2E-0DF6A87ACE6F}"/>
                </a:ext>
              </a:extLst>
            </p:cNvPr>
            <p:cNvSpPr/>
            <p:nvPr/>
          </p:nvSpPr>
          <p:spPr>
            <a:xfrm>
              <a:off x="4710177" y="3090499"/>
              <a:ext cx="34433" cy="83941"/>
            </a:xfrm>
            <a:custGeom>
              <a:avLst/>
              <a:gdLst/>
              <a:ahLst/>
              <a:cxnLst/>
              <a:rect l="l" t="t" r="r" b="b"/>
              <a:pathLst>
                <a:path w="930" h="2267" fill="none" extrusionOk="0">
                  <a:moveTo>
                    <a:pt x="1" y="2267"/>
                  </a:moveTo>
                  <a:cubicBezTo>
                    <a:pt x="165" y="1475"/>
                    <a:pt x="492" y="697"/>
                    <a:pt x="9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70;p35">
              <a:extLst>
                <a:ext uri="{FF2B5EF4-FFF2-40B4-BE49-F238E27FC236}">
                  <a16:creationId xmlns:a16="http://schemas.microsoft.com/office/drawing/2014/main" id="{7A9B35C0-6767-A441-9E52-19F59A13AC91}"/>
                </a:ext>
              </a:extLst>
            </p:cNvPr>
            <p:cNvSpPr/>
            <p:nvPr/>
          </p:nvSpPr>
          <p:spPr>
            <a:xfrm>
              <a:off x="4732429" y="3101126"/>
              <a:ext cx="12181" cy="7628"/>
            </a:xfrm>
            <a:custGeom>
              <a:avLst/>
              <a:gdLst/>
              <a:ahLst/>
              <a:cxnLst/>
              <a:rect l="l" t="t" r="r" b="b"/>
              <a:pathLst>
                <a:path w="329" h="206" fill="none" extrusionOk="0">
                  <a:moveTo>
                    <a:pt x="0" y="205"/>
                  </a:moveTo>
                  <a:cubicBezTo>
                    <a:pt x="110" y="137"/>
                    <a:pt x="233" y="69"/>
                    <a:pt x="328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12788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0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511" name="Google Shape;511;p30"/>
          <p:cNvSpPr/>
          <p:nvPr/>
        </p:nvSpPr>
        <p:spPr>
          <a:xfrm>
            <a:off x="487000" y="3688225"/>
            <a:ext cx="8237700" cy="888600"/>
          </a:xfrm>
          <a:prstGeom prst="roundRect">
            <a:avLst>
              <a:gd name="adj" fmla="val 1923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30"/>
          <p:cNvSpPr/>
          <p:nvPr/>
        </p:nvSpPr>
        <p:spPr>
          <a:xfrm>
            <a:off x="2744833" y="1290325"/>
            <a:ext cx="2409300" cy="836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 total campaign spend divided by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3" name="Google Shape;513;p30"/>
          <p:cNvSpPr/>
          <p:nvPr/>
        </p:nvSpPr>
        <p:spPr>
          <a:xfrm>
            <a:off x="2746616" y="2433614"/>
            <a:ext cx="2412600" cy="9474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# of customers acquired via campaign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4" name="Google Shape;514;p30"/>
          <p:cNvSpPr/>
          <p:nvPr/>
        </p:nvSpPr>
        <p:spPr>
          <a:xfrm>
            <a:off x="5669825" y="1290325"/>
            <a:ext cx="1374300" cy="836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$10 divided by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5" name="Google Shape;515;p30"/>
          <p:cNvSpPr/>
          <p:nvPr/>
        </p:nvSpPr>
        <p:spPr>
          <a:xfrm>
            <a:off x="5672687" y="2433623"/>
            <a:ext cx="1374300" cy="947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#25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6" name="Google Shape;516;p30"/>
          <p:cNvSpPr/>
          <p:nvPr/>
        </p:nvSpPr>
        <p:spPr>
          <a:xfrm>
            <a:off x="1175975" y="1497801"/>
            <a:ext cx="357290" cy="440684"/>
          </a:xfrm>
          <a:custGeom>
            <a:avLst/>
            <a:gdLst/>
            <a:ahLst/>
            <a:cxnLst/>
            <a:rect l="l" t="t" r="r" b="b"/>
            <a:pathLst>
              <a:path w="15693" h="19324" extrusionOk="0">
                <a:moveTo>
                  <a:pt x="7824" y="1132"/>
                </a:moveTo>
                <a:cubicBezTo>
                  <a:pt x="8714" y="1132"/>
                  <a:pt x="9554" y="1551"/>
                  <a:pt x="10088" y="2264"/>
                </a:cubicBezTo>
                <a:cubicBezTo>
                  <a:pt x="9551" y="2977"/>
                  <a:pt x="8711" y="3393"/>
                  <a:pt x="7824" y="3396"/>
                </a:cubicBezTo>
                <a:lnTo>
                  <a:pt x="5049" y="3396"/>
                </a:lnTo>
                <a:cubicBezTo>
                  <a:pt x="5321" y="2080"/>
                  <a:pt x="6477" y="1135"/>
                  <a:pt x="7824" y="1132"/>
                </a:cubicBezTo>
                <a:close/>
                <a:moveTo>
                  <a:pt x="10595" y="3393"/>
                </a:moveTo>
                <a:cubicBezTo>
                  <a:pt x="10635" y="3580"/>
                  <a:pt x="10653" y="3771"/>
                  <a:pt x="10653" y="3964"/>
                </a:cubicBezTo>
                <a:lnTo>
                  <a:pt x="10653" y="6304"/>
                </a:lnTo>
                <a:cubicBezTo>
                  <a:pt x="10653" y="7865"/>
                  <a:pt x="9385" y="9133"/>
                  <a:pt x="7824" y="9133"/>
                </a:cubicBezTo>
                <a:cubicBezTo>
                  <a:pt x="6260" y="9133"/>
                  <a:pt x="4991" y="7865"/>
                  <a:pt x="4991" y="6304"/>
                </a:cubicBezTo>
                <a:lnTo>
                  <a:pt x="4991" y="4529"/>
                </a:lnTo>
                <a:lnTo>
                  <a:pt x="7824" y="4529"/>
                </a:lnTo>
                <a:cubicBezTo>
                  <a:pt x="8859" y="4525"/>
                  <a:pt x="9856" y="4121"/>
                  <a:pt x="10595" y="3393"/>
                </a:cubicBezTo>
                <a:close/>
                <a:moveTo>
                  <a:pt x="6465" y="10027"/>
                </a:moveTo>
                <a:cubicBezTo>
                  <a:pt x="6903" y="10187"/>
                  <a:pt x="7362" y="10267"/>
                  <a:pt x="7823" y="10267"/>
                </a:cubicBezTo>
                <a:cubicBezTo>
                  <a:pt x="8283" y="10267"/>
                  <a:pt x="8743" y="10187"/>
                  <a:pt x="9182" y="10027"/>
                </a:cubicBezTo>
                <a:lnTo>
                  <a:pt x="9182" y="10027"/>
                </a:lnTo>
                <a:lnTo>
                  <a:pt x="7824" y="12071"/>
                </a:lnTo>
                <a:lnTo>
                  <a:pt x="6465" y="10027"/>
                </a:lnTo>
                <a:close/>
                <a:moveTo>
                  <a:pt x="10152" y="10610"/>
                </a:moveTo>
                <a:lnTo>
                  <a:pt x="11051" y="11476"/>
                </a:lnTo>
                <a:lnTo>
                  <a:pt x="9433" y="13904"/>
                </a:lnTo>
                <a:lnTo>
                  <a:pt x="8551" y="13022"/>
                </a:lnTo>
                <a:lnTo>
                  <a:pt x="10152" y="10610"/>
                </a:lnTo>
                <a:close/>
                <a:moveTo>
                  <a:pt x="5493" y="10610"/>
                </a:moveTo>
                <a:lnTo>
                  <a:pt x="7096" y="13022"/>
                </a:lnTo>
                <a:lnTo>
                  <a:pt x="6211" y="13907"/>
                </a:lnTo>
                <a:lnTo>
                  <a:pt x="4593" y="11476"/>
                </a:lnTo>
                <a:lnTo>
                  <a:pt x="5493" y="10610"/>
                </a:lnTo>
                <a:close/>
                <a:moveTo>
                  <a:pt x="3630" y="12074"/>
                </a:moveTo>
                <a:lnTo>
                  <a:pt x="5653" y="15109"/>
                </a:lnTo>
                <a:cubicBezTo>
                  <a:pt x="5746" y="15251"/>
                  <a:pt x="5900" y="15341"/>
                  <a:pt x="6069" y="15356"/>
                </a:cubicBezTo>
                <a:cubicBezTo>
                  <a:pt x="6087" y="15359"/>
                  <a:pt x="6106" y="15359"/>
                  <a:pt x="6124" y="15359"/>
                </a:cubicBezTo>
                <a:cubicBezTo>
                  <a:pt x="6275" y="15359"/>
                  <a:pt x="6417" y="15302"/>
                  <a:pt x="6525" y="15193"/>
                </a:cubicBezTo>
                <a:lnTo>
                  <a:pt x="7256" y="14463"/>
                </a:lnTo>
                <a:lnTo>
                  <a:pt x="7256" y="18192"/>
                </a:lnTo>
                <a:lnTo>
                  <a:pt x="2247" y="18192"/>
                </a:lnTo>
                <a:lnTo>
                  <a:pt x="1332" y="13502"/>
                </a:lnTo>
                <a:cubicBezTo>
                  <a:pt x="1329" y="13493"/>
                  <a:pt x="1326" y="13484"/>
                  <a:pt x="1326" y="13475"/>
                </a:cubicBezTo>
                <a:cubicBezTo>
                  <a:pt x="1235" y="13110"/>
                  <a:pt x="1438" y="12735"/>
                  <a:pt x="1791" y="12612"/>
                </a:cubicBezTo>
                <a:lnTo>
                  <a:pt x="3630" y="12074"/>
                </a:lnTo>
                <a:close/>
                <a:moveTo>
                  <a:pt x="12015" y="12074"/>
                </a:moveTo>
                <a:lnTo>
                  <a:pt x="13899" y="12612"/>
                </a:lnTo>
                <a:cubicBezTo>
                  <a:pt x="14252" y="12735"/>
                  <a:pt x="14454" y="13110"/>
                  <a:pt x="14367" y="13475"/>
                </a:cubicBezTo>
                <a:cubicBezTo>
                  <a:pt x="14364" y="13481"/>
                  <a:pt x="14361" y="13490"/>
                  <a:pt x="14361" y="13496"/>
                </a:cubicBezTo>
                <a:lnTo>
                  <a:pt x="13395" y="18192"/>
                </a:lnTo>
                <a:lnTo>
                  <a:pt x="8388" y="18192"/>
                </a:lnTo>
                <a:lnTo>
                  <a:pt x="8388" y="14463"/>
                </a:lnTo>
                <a:lnTo>
                  <a:pt x="9119" y="15196"/>
                </a:lnTo>
                <a:cubicBezTo>
                  <a:pt x="9228" y="15302"/>
                  <a:pt x="9370" y="15362"/>
                  <a:pt x="9521" y="15362"/>
                </a:cubicBezTo>
                <a:cubicBezTo>
                  <a:pt x="9539" y="15362"/>
                  <a:pt x="9557" y="15359"/>
                  <a:pt x="9578" y="15359"/>
                </a:cubicBezTo>
                <a:cubicBezTo>
                  <a:pt x="9744" y="15341"/>
                  <a:pt x="9898" y="15251"/>
                  <a:pt x="9992" y="15109"/>
                </a:cubicBezTo>
                <a:lnTo>
                  <a:pt x="12015" y="12074"/>
                </a:lnTo>
                <a:close/>
                <a:moveTo>
                  <a:pt x="7823" y="1"/>
                </a:moveTo>
                <a:cubicBezTo>
                  <a:pt x="7476" y="1"/>
                  <a:pt x="7126" y="46"/>
                  <a:pt x="6779" y="141"/>
                </a:cubicBezTo>
                <a:cubicBezTo>
                  <a:pt x="5055" y="612"/>
                  <a:pt x="3859" y="2176"/>
                  <a:pt x="3859" y="3964"/>
                </a:cubicBezTo>
                <a:lnTo>
                  <a:pt x="3859" y="6304"/>
                </a:lnTo>
                <a:cubicBezTo>
                  <a:pt x="3859" y="7355"/>
                  <a:pt x="4279" y="8363"/>
                  <a:pt x="5022" y="9106"/>
                </a:cubicBezTo>
                <a:lnTo>
                  <a:pt x="5022" y="9489"/>
                </a:lnTo>
                <a:lnTo>
                  <a:pt x="3539" y="10921"/>
                </a:lnTo>
                <a:lnTo>
                  <a:pt x="1462" y="11528"/>
                </a:lnTo>
                <a:lnTo>
                  <a:pt x="1444" y="11534"/>
                </a:lnTo>
                <a:cubicBezTo>
                  <a:pt x="529" y="11842"/>
                  <a:pt x="0" y="12796"/>
                  <a:pt x="221" y="13735"/>
                </a:cubicBezTo>
                <a:lnTo>
                  <a:pt x="1223" y="18868"/>
                </a:lnTo>
                <a:cubicBezTo>
                  <a:pt x="1274" y="19131"/>
                  <a:pt x="1507" y="19324"/>
                  <a:pt x="1779" y="19324"/>
                </a:cubicBezTo>
                <a:cubicBezTo>
                  <a:pt x="1794" y="19324"/>
                  <a:pt x="1809" y="19324"/>
                  <a:pt x="1824" y="19321"/>
                </a:cubicBezTo>
                <a:cubicBezTo>
                  <a:pt x="1839" y="19321"/>
                  <a:pt x="1854" y="19324"/>
                  <a:pt x="1869" y="19324"/>
                </a:cubicBezTo>
                <a:lnTo>
                  <a:pt x="13856" y="19324"/>
                </a:lnTo>
                <a:cubicBezTo>
                  <a:pt x="14125" y="19324"/>
                  <a:pt x="14358" y="19134"/>
                  <a:pt x="14412" y="18871"/>
                </a:cubicBezTo>
                <a:lnTo>
                  <a:pt x="15469" y="13735"/>
                </a:lnTo>
                <a:cubicBezTo>
                  <a:pt x="15692" y="12796"/>
                  <a:pt x="15164" y="11842"/>
                  <a:pt x="14249" y="11534"/>
                </a:cubicBezTo>
                <a:lnTo>
                  <a:pt x="14225" y="11525"/>
                </a:lnTo>
                <a:lnTo>
                  <a:pt x="12108" y="10921"/>
                </a:lnTo>
                <a:lnTo>
                  <a:pt x="10623" y="9489"/>
                </a:lnTo>
                <a:lnTo>
                  <a:pt x="10623" y="9103"/>
                </a:lnTo>
                <a:cubicBezTo>
                  <a:pt x="11368" y="8363"/>
                  <a:pt x="11785" y="7355"/>
                  <a:pt x="11785" y="6304"/>
                </a:cubicBezTo>
                <a:lnTo>
                  <a:pt x="11785" y="3964"/>
                </a:lnTo>
                <a:cubicBezTo>
                  <a:pt x="11785" y="3281"/>
                  <a:pt x="11610" y="2611"/>
                  <a:pt x="11275" y="2019"/>
                </a:cubicBezTo>
                <a:cubicBezTo>
                  <a:pt x="11263" y="1995"/>
                  <a:pt x="11251" y="1971"/>
                  <a:pt x="11233" y="1950"/>
                </a:cubicBezTo>
                <a:cubicBezTo>
                  <a:pt x="10507" y="720"/>
                  <a:pt x="9197" y="1"/>
                  <a:pt x="782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</a:endParaRPr>
          </a:p>
        </p:txBody>
      </p:sp>
      <p:sp>
        <p:nvSpPr>
          <p:cNvPr id="517" name="Google Shape;517;p30"/>
          <p:cNvSpPr/>
          <p:nvPr/>
        </p:nvSpPr>
        <p:spPr>
          <a:xfrm>
            <a:off x="1418494" y="1860993"/>
            <a:ext cx="51591" cy="25861"/>
          </a:xfrm>
          <a:custGeom>
            <a:avLst/>
            <a:gdLst/>
            <a:ahLst/>
            <a:cxnLst/>
            <a:rect l="l" t="t" r="r" b="b"/>
            <a:pathLst>
              <a:path w="2266" h="1134" extrusionOk="0">
                <a:moveTo>
                  <a:pt x="569" y="1"/>
                </a:moveTo>
                <a:cubicBezTo>
                  <a:pt x="254" y="1"/>
                  <a:pt x="1" y="255"/>
                  <a:pt x="1" y="569"/>
                </a:cubicBezTo>
                <a:cubicBezTo>
                  <a:pt x="1" y="880"/>
                  <a:pt x="254" y="1133"/>
                  <a:pt x="569" y="1133"/>
                </a:cubicBezTo>
                <a:lnTo>
                  <a:pt x="1701" y="1133"/>
                </a:lnTo>
                <a:cubicBezTo>
                  <a:pt x="2012" y="1133"/>
                  <a:pt x="2265" y="880"/>
                  <a:pt x="2265" y="569"/>
                </a:cubicBezTo>
                <a:cubicBezTo>
                  <a:pt x="2265" y="255"/>
                  <a:pt x="2012" y="1"/>
                  <a:pt x="17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</a:endParaRPr>
          </a:p>
        </p:txBody>
      </p:sp>
      <p:sp>
        <p:nvSpPr>
          <p:cNvPr id="518" name="Google Shape;518;p30"/>
          <p:cNvSpPr/>
          <p:nvPr/>
        </p:nvSpPr>
        <p:spPr>
          <a:xfrm>
            <a:off x="446725" y="1290325"/>
            <a:ext cx="1815900" cy="2090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</a:endParaRPr>
          </a:p>
        </p:txBody>
      </p:sp>
      <p:sp>
        <p:nvSpPr>
          <p:cNvPr id="519" name="Google Shape;519;p30"/>
          <p:cNvSpPr txBox="1"/>
          <p:nvPr/>
        </p:nvSpPr>
        <p:spPr>
          <a:xfrm>
            <a:off x="375775" y="1861975"/>
            <a:ext cx="1957800" cy="9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Customers acquisition cost (per campaign)</a:t>
            </a:r>
            <a:endParaRPr sz="19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0" name="Google Shape;520;p30"/>
          <p:cNvSpPr/>
          <p:nvPr/>
        </p:nvSpPr>
        <p:spPr>
          <a:xfrm>
            <a:off x="2284281" y="2115325"/>
            <a:ext cx="440700" cy="4407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521" name="Google Shape;521;p30"/>
          <p:cNvSpPr/>
          <p:nvPr/>
        </p:nvSpPr>
        <p:spPr>
          <a:xfrm>
            <a:off x="5195996" y="2115325"/>
            <a:ext cx="440700" cy="4407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522" name="Google Shape;522;p30"/>
          <p:cNvSpPr/>
          <p:nvPr/>
        </p:nvSpPr>
        <p:spPr>
          <a:xfrm>
            <a:off x="7083002" y="2115325"/>
            <a:ext cx="440700" cy="4407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grpSp>
        <p:nvGrpSpPr>
          <p:cNvPr id="523" name="Google Shape;523;p30"/>
          <p:cNvGrpSpPr/>
          <p:nvPr/>
        </p:nvGrpSpPr>
        <p:grpSpPr>
          <a:xfrm>
            <a:off x="1333112" y="3786175"/>
            <a:ext cx="6545475" cy="692700"/>
            <a:chOff x="1299263" y="4004000"/>
            <a:chExt cx="6545475" cy="692700"/>
          </a:xfrm>
        </p:grpSpPr>
        <p:sp>
          <p:nvSpPr>
            <p:cNvPr id="524" name="Google Shape;524;p30"/>
            <p:cNvSpPr/>
            <p:nvPr/>
          </p:nvSpPr>
          <p:spPr>
            <a:xfrm>
              <a:off x="1603050" y="4004000"/>
              <a:ext cx="59379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Cost per click= $0.10, customers that click Ad= 100, conversion rate= 25%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1299263" y="4371500"/>
              <a:ext cx="3164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Acquisition cost= $0.10x100= $10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4680638" y="4371500"/>
              <a:ext cx="3164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Customers acquired= 100x25%=40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27" name="Google Shape;527;p30"/>
          <p:cNvSpPr/>
          <p:nvPr/>
        </p:nvSpPr>
        <p:spPr>
          <a:xfrm>
            <a:off x="7623125" y="1861975"/>
            <a:ext cx="1145100" cy="9474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$0.40</a:t>
            </a:r>
            <a:endParaRPr sz="2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1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533" name="Google Shape;533;p31"/>
          <p:cNvGrpSpPr/>
          <p:nvPr/>
        </p:nvGrpSpPr>
        <p:grpSpPr>
          <a:xfrm>
            <a:off x="725643" y="999129"/>
            <a:ext cx="7052813" cy="694500"/>
            <a:chOff x="725643" y="999129"/>
            <a:chExt cx="7052813" cy="694500"/>
          </a:xfrm>
        </p:grpSpPr>
        <p:sp>
          <p:nvSpPr>
            <p:cNvPr id="534" name="Google Shape;534;p31"/>
            <p:cNvSpPr txBox="1"/>
            <p:nvPr/>
          </p:nvSpPr>
          <p:spPr>
            <a:xfrm flipH="1">
              <a:off x="3335168" y="1052979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91425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p31"/>
            <p:cNvSpPr txBox="1"/>
            <p:nvPr/>
          </p:nvSpPr>
          <p:spPr>
            <a:xfrm flipH="1">
              <a:off x="725643" y="1116279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36" name="Google Shape;536;p31"/>
            <p:cNvCxnSpPr>
              <a:stCxn id="537" idx="3"/>
              <a:endCxn id="534" idx="1"/>
            </p:cNvCxnSpPr>
            <p:nvPr/>
          </p:nvCxnSpPr>
          <p:spPr>
            <a:xfrm rot="10800000">
              <a:off x="4869968" y="1346379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8" name="Google Shape;538;p31"/>
            <p:cNvCxnSpPr/>
            <p:nvPr/>
          </p:nvCxnSpPr>
          <p:spPr>
            <a:xfrm rot="10800000">
              <a:off x="6678656" y="1345179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9" name="Google Shape;539;p31"/>
            <p:cNvCxnSpPr>
              <a:stCxn id="534" idx="3"/>
              <a:endCxn id="535" idx="1"/>
            </p:cNvCxnSpPr>
            <p:nvPr/>
          </p:nvCxnSpPr>
          <p:spPr>
            <a:xfrm rot="10800000">
              <a:off x="2439968" y="1346379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40" name="Google Shape;540;p31"/>
            <p:cNvGrpSpPr/>
            <p:nvPr/>
          </p:nvGrpSpPr>
          <p:grpSpPr>
            <a:xfrm>
              <a:off x="5906750" y="999129"/>
              <a:ext cx="694500" cy="694500"/>
              <a:chOff x="9049500" y="2458322"/>
              <a:chExt cx="694500" cy="694500"/>
            </a:xfrm>
          </p:grpSpPr>
          <p:sp>
            <p:nvSpPr>
              <p:cNvPr id="541" name="Google Shape;541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2" name="Google Shape;542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3317060"/>
                  <a:gd name="adj2" fmla="val 10779166"/>
                  <a:gd name="adj3" fmla="val 13174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3" name="Google Shape;543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dk2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90%</a:t>
                </a:r>
                <a:endParaRPr sz="1500" b="1">
                  <a:solidFill>
                    <a:schemeClr val="dk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44" name="Google Shape;544;p31"/>
          <p:cNvGrpSpPr/>
          <p:nvPr/>
        </p:nvGrpSpPr>
        <p:grpSpPr>
          <a:xfrm>
            <a:off x="725643" y="2008009"/>
            <a:ext cx="7052824" cy="694500"/>
            <a:chOff x="725643" y="2008009"/>
            <a:chExt cx="7052824" cy="694500"/>
          </a:xfrm>
        </p:grpSpPr>
        <p:sp>
          <p:nvSpPr>
            <p:cNvPr id="545" name="Google Shape;545;p31"/>
            <p:cNvSpPr txBox="1"/>
            <p:nvPr/>
          </p:nvSpPr>
          <p:spPr>
            <a:xfrm flipH="1">
              <a:off x="3335168" y="2061859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Interest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6" name="Google Shape;546;p31"/>
            <p:cNvSpPr txBox="1"/>
            <p:nvPr/>
          </p:nvSpPr>
          <p:spPr>
            <a:xfrm flipH="1">
              <a:off x="725643" y="2125159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47" name="Google Shape;547;p31"/>
            <p:cNvCxnSpPr>
              <a:stCxn id="548" idx="3"/>
              <a:endCxn id="545" idx="1"/>
            </p:cNvCxnSpPr>
            <p:nvPr/>
          </p:nvCxnSpPr>
          <p:spPr>
            <a:xfrm rot="10800000">
              <a:off x="4869968" y="2355259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9" name="Google Shape;549;p31"/>
            <p:cNvCxnSpPr/>
            <p:nvPr/>
          </p:nvCxnSpPr>
          <p:spPr>
            <a:xfrm rot="10800000">
              <a:off x="6678667" y="2354059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0" name="Google Shape;550;p31"/>
            <p:cNvCxnSpPr>
              <a:stCxn id="545" idx="3"/>
              <a:endCxn id="546" idx="1"/>
            </p:cNvCxnSpPr>
            <p:nvPr/>
          </p:nvCxnSpPr>
          <p:spPr>
            <a:xfrm rot="10800000">
              <a:off x="2439968" y="2355259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51" name="Google Shape;551;p31"/>
            <p:cNvGrpSpPr/>
            <p:nvPr/>
          </p:nvGrpSpPr>
          <p:grpSpPr>
            <a:xfrm>
              <a:off x="5906750" y="2008009"/>
              <a:ext cx="694500" cy="694500"/>
              <a:chOff x="9049500" y="2458322"/>
              <a:chExt cx="694500" cy="694500"/>
            </a:xfrm>
          </p:grpSpPr>
          <p:sp>
            <p:nvSpPr>
              <p:cNvPr id="552" name="Google Shape;552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4102188"/>
                  <a:gd name="adj2" fmla="val 10811123"/>
                  <a:gd name="adj3" fmla="val 13285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lt2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80%</a:t>
                </a:r>
                <a:endParaRPr sz="1500" b="1">
                  <a:solidFill>
                    <a:schemeClr val="lt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55" name="Google Shape;555;p31"/>
          <p:cNvGrpSpPr/>
          <p:nvPr/>
        </p:nvGrpSpPr>
        <p:grpSpPr>
          <a:xfrm>
            <a:off x="725643" y="3016888"/>
            <a:ext cx="7052824" cy="694500"/>
            <a:chOff x="725643" y="3016888"/>
            <a:chExt cx="7052824" cy="694500"/>
          </a:xfrm>
        </p:grpSpPr>
        <p:sp>
          <p:nvSpPr>
            <p:cNvPr id="556" name="Google Shape;556;p31"/>
            <p:cNvSpPr txBox="1"/>
            <p:nvPr/>
          </p:nvSpPr>
          <p:spPr>
            <a:xfrm flipH="1">
              <a:off x="3335168" y="3070738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Desire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57" name="Google Shape;557;p31"/>
            <p:cNvSpPr txBox="1"/>
            <p:nvPr/>
          </p:nvSpPr>
          <p:spPr>
            <a:xfrm flipH="1">
              <a:off x="725643" y="3134038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58" name="Google Shape;558;p31"/>
            <p:cNvCxnSpPr>
              <a:stCxn id="559" idx="3"/>
              <a:endCxn id="556" idx="1"/>
            </p:cNvCxnSpPr>
            <p:nvPr/>
          </p:nvCxnSpPr>
          <p:spPr>
            <a:xfrm rot="10800000">
              <a:off x="4869968" y="3364138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0" name="Google Shape;560;p31"/>
            <p:cNvCxnSpPr/>
            <p:nvPr/>
          </p:nvCxnSpPr>
          <p:spPr>
            <a:xfrm rot="10800000">
              <a:off x="6678667" y="3362938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" name="Google Shape;561;p31"/>
            <p:cNvCxnSpPr>
              <a:stCxn id="556" idx="3"/>
              <a:endCxn id="557" idx="1"/>
            </p:cNvCxnSpPr>
            <p:nvPr/>
          </p:nvCxnSpPr>
          <p:spPr>
            <a:xfrm rot="10800000">
              <a:off x="2439968" y="3364138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62" name="Google Shape;562;p31"/>
            <p:cNvGrpSpPr/>
            <p:nvPr/>
          </p:nvGrpSpPr>
          <p:grpSpPr>
            <a:xfrm>
              <a:off x="5906775" y="3016888"/>
              <a:ext cx="694500" cy="694500"/>
              <a:chOff x="9049500" y="2458322"/>
              <a:chExt cx="694500" cy="694500"/>
            </a:xfrm>
          </p:grpSpPr>
          <p:sp>
            <p:nvSpPr>
              <p:cNvPr id="563" name="Google Shape;563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6225855"/>
                  <a:gd name="adj2" fmla="val 10747264"/>
                  <a:gd name="adj3" fmla="val 13392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accent4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75%</a:t>
                </a:r>
                <a:endParaRPr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66" name="Google Shape;566;p31"/>
          <p:cNvGrpSpPr/>
          <p:nvPr/>
        </p:nvGrpSpPr>
        <p:grpSpPr>
          <a:xfrm>
            <a:off x="725643" y="4025768"/>
            <a:ext cx="7052824" cy="694500"/>
            <a:chOff x="725643" y="4025768"/>
            <a:chExt cx="7052824" cy="694500"/>
          </a:xfrm>
        </p:grpSpPr>
        <p:cxnSp>
          <p:nvCxnSpPr>
            <p:cNvPr id="567" name="Google Shape;567;p31"/>
            <p:cNvCxnSpPr>
              <a:stCxn id="568" idx="3"/>
              <a:endCxn id="569" idx="1"/>
            </p:cNvCxnSpPr>
            <p:nvPr/>
          </p:nvCxnSpPr>
          <p:spPr>
            <a:xfrm rot="10800000">
              <a:off x="4869968" y="4373018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0" name="Google Shape;570;p31"/>
            <p:cNvCxnSpPr/>
            <p:nvPr/>
          </p:nvCxnSpPr>
          <p:spPr>
            <a:xfrm rot="10800000">
              <a:off x="6678667" y="4371818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1" name="Google Shape;571;p31"/>
            <p:cNvCxnSpPr>
              <a:stCxn id="569" idx="3"/>
              <a:endCxn id="572" idx="1"/>
            </p:cNvCxnSpPr>
            <p:nvPr/>
          </p:nvCxnSpPr>
          <p:spPr>
            <a:xfrm rot="10800000">
              <a:off x="2439968" y="4373018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69" name="Google Shape;569;p31"/>
            <p:cNvSpPr txBox="1"/>
            <p:nvPr/>
          </p:nvSpPr>
          <p:spPr>
            <a:xfrm flipH="1">
              <a:off x="3335168" y="4079618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2" name="Google Shape;572;p31"/>
            <p:cNvSpPr txBox="1"/>
            <p:nvPr/>
          </p:nvSpPr>
          <p:spPr>
            <a:xfrm flipH="1">
              <a:off x="725643" y="4142918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573" name="Google Shape;573;p31"/>
            <p:cNvGrpSpPr/>
            <p:nvPr/>
          </p:nvGrpSpPr>
          <p:grpSpPr>
            <a:xfrm>
              <a:off x="5906775" y="4025768"/>
              <a:ext cx="694500" cy="694500"/>
              <a:chOff x="9049500" y="2458322"/>
              <a:chExt cx="694500" cy="694500"/>
            </a:xfrm>
          </p:grpSpPr>
          <p:sp>
            <p:nvSpPr>
              <p:cNvPr id="574" name="Google Shape;574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2364114"/>
                  <a:gd name="adj2" fmla="val 10779697"/>
                  <a:gd name="adj3" fmla="val 12819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accent5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95%</a:t>
                </a:r>
                <a:endParaRPr sz="1500" b="1">
                  <a:solidFill>
                    <a:schemeClr val="accent5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77" name="Google Shape;577;p31"/>
          <p:cNvGrpSpPr/>
          <p:nvPr/>
        </p:nvGrpSpPr>
        <p:grpSpPr>
          <a:xfrm>
            <a:off x="8084624" y="1117774"/>
            <a:ext cx="498781" cy="457215"/>
            <a:chOff x="6239575" y="4416275"/>
            <a:chExt cx="489625" cy="449175"/>
          </a:xfrm>
        </p:grpSpPr>
        <p:sp>
          <p:nvSpPr>
            <p:cNvPr id="578" name="Google Shape;578;p31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1" name="Google Shape;581;p31"/>
          <p:cNvGrpSpPr/>
          <p:nvPr/>
        </p:nvGrpSpPr>
        <p:grpSpPr>
          <a:xfrm>
            <a:off x="8134725" y="2126663"/>
            <a:ext cx="398579" cy="457213"/>
            <a:chOff x="-48237000" y="2342650"/>
            <a:chExt cx="256800" cy="300225"/>
          </a:xfrm>
        </p:grpSpPr>
        <p:sp>
          <p:nvSpPr>
            <p:cNvPr id="582" name="Google Shape;582;p31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5" name="Google Shape;585;p31"/>
          <p:cNvSpPr/>
          <p:nvPr/>
        </p:nvSpPr>
        <p:spPr>
          <a:xfrm>
            <a:off x="8077703" y="3135557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86" name="Google Shape;586;p31"/>
          <p:cNvSpPr/>
          <p:nvPr/>
        </p:nvSpPr>
        <p:spPr>
          <a:xfrm>
            <a:off x="8099237" y="4144429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43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156" name="Google Shape;1156;p43"/>
          <p:cNvGrpSpPr/>
          <p:nvPr/>
        </p:nvGrpSpPr>
        <p:grpSpPr>
          <a:xfrm flipH="1">
            <a:off x="1391962" y="1108573"/>
            <a:ext cx="1940423" cy="830242"/>
            <a:chOff x="427942" y="1108573"/>
            <a:chExt cx="1940423" cy="830242"/>
          </a:xfrm>
        </p:grpSpPr>
        <p:sp>
          <p:nvSpPr>
            <p:cNvPr id="1157" name="Google Shape;1157;p43"/>
            <p:cNvSpPr txBox="1"/>
            <p:nvPr/>
          </p:nvSpPr>
          <p:spPr>
            <a:xfrm>
              <a:off x="427965" y="1108573"/>
              <a:ext cx="1940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58" name="Google Shape;1158;p43"/>
            <p:cNvSpPr txBox="1"/>
            <p:nvPr/>
          </p:nvSpPr>
          <p:spPr>
            <a:xfrm>
              <a:off x="427942" y="1387415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 is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the smallest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59" name="Google Shape;1159;p43"/>
          <p:cNvSpPr/>
          <p:nvPr/>
        </p:nvSpPr>
        <p:spPr>
          <a:xfrm>
            <a:off x="412421" y="1057800"/>
            <a:ext cx="931800" cy="93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160" name="Google Shape;1160;p43"/>
          <p:cNvGrpSpPr/>
          <p:nvPr/>
        </p:nvGrpSpPr>
        <p:grpSpPr>
          <a:xfrm flipH="1">
            <a:off x="4504966" y="1108579"/>
            <a:ext cx="1940700" cy="830242"/>
            <a:chOff x="3537257" y="1108579"/>
            <a:chExt cx="1940700" cy="830242"/>
          </a:xfrm>
        </p:grpSpPr>
        <p:sp>
          <p:nvSpPr>
            <p:cNvPr id="1161" name="Google Shape;1161;p43"/>
            <p:cNvSpPr txBox="1"/>
            <p:nvPr/>
          </p:nvSpPr>
          <p:spPr>
            <a:xfrm>
              <a:off x="3537257" y="1108579"/>
              <a:ext cx="1940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Relationship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2" name="Google Shape;1162;p43"/>
            <p:cNvSpPr txBox="1"/>
            <p:nvPr/>
          </p:nvSpPr>
          <p:spPr>
            <a:xfrm>
              <a:off x="3537257" y="1387421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is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63" name="Google Shape;1163;p43"/>
          <p:cNvSpPr/>
          <p:nvPr/>
        </p:nvSpPr>
        <p:spPr>
          <a:xfrm>
            <a:off x="3521729" y="1057800"/>
            <a:ext cx="931800" cy="931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64" name="Google Shape;1164;p43"/>
          <p:cNvGrpSpPr/>
          <p:nvPr/>
        </p:nvGrpSpPr>
        <p:grpSpPr>
          <a:xfrm flipH="1">
            <a:off x="1391962" y="3810822"/>
            <a:ext cx="1940423" cy="829022"/>
            <a:chOff x="427942" y="3810822"/>
            <a:chExt cx="1940423" cy="829022"/>
          </a:xfrm>
        </p:grpSpPr>
        <p:sp>
          <p:nvSpPr>
            <p:cNvPr id="1165" name="Google Shape;1165;p43"/>
            <p:cNvSpPr txBox="1"/>
            <p:nvPr/>
          </p:nvSpPr>
          <p:spPr>
            <a:xfrm>
              <a:off x="427965" y="3810822"/>
              <a:ext cx="1940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Benefits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6" name="Google Shape;1166;p43"/>
            <p:cNvSpPr txBox="1"/>
            <p:nvPr/>
          </p:nvSpPr>
          <p:spPr>
            <a:xfrm>
              <a:off x="427942" y="4088444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Jupiter i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 the biggest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67" name="Google Shape;1167;p43"/>
          <p:cNvSpPr/>
          <p:nvPr/>
        </p:nvSpPr>
        <p:spPr>
          <a:xfrm>
            <a:off x="412421" y="3759438"/>
            <a:ext cx="931800" cy="93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68" name="Google Shape;1168;p43"/>
          <p:cNvGrpSpPr/>
          <p:nvPr/>
        </p:nvGrpSpPr>
        <p:grpSpPr>
          <a:xfrm flipH="1">
            <a:off x="4504966" y="3810826"/>
            <a:ext cx="1940707" cy="829024"/>
            <a:chOff x="3537250" y="3810826"/>
            <a:chExt cx="1940707" cy="829024"/>
          </a:xfrm>
        </p:grpSpPr>
        <p:sp>
          <p:nvSpPr>
            <p:cNvPr id="1169" name="Google Shape;1169;p43"/>
            <p:cNvSpPr txBox="1"/>
            <p:nvPr/>
          </p:nvSpPr>
          <p:spPr>
            <a:xfrm>
              <a:off x="3537257" y="3810826"/>
              <a:ext cx="1940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Experience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0" name="Google Shape;1170;p43"/>
            <p:cNvSpPr txBox="1"/>
            <p:nvPr/>
          </p:nvSpPr>
          <p:spPr>
            <a:xfrm>
              <a:off x="3537250" y="4088450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Earth is the planet where we all live on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71" name="Google Shape;1171;p43"/>
          <p:cNvSpPr/>
          <p:nvPr/>
        </p:nvSpPr>
        <p:spPr>
          <a:xfrm>
            <a:off x="3521729" y="3759438"/>
            <a:ext cx="931800" cy="931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72" name="Google Shape;1172;p43"/>
          <p:cNvGrpSpPr/>
          <p:nvPr/>
        </p:nvGrpSpPr>
        <p:grpSpPr>
          <a:xfrm flipH="1">
            <a:off x="1391962" y="2459392"/>
            <a:ext cx="1940423" cy="830243"/>
            <a:chOff x="427942" y="2459392"/>
            <a:chExt cx="1940423" cy="830243"/>
          </a:xfrm>
        </p:grpSpPr>
        <p:sp>
          <p:nvSpPr>
            <p:cNvPr id="1173" name="Google Shape;1173;p43"/>
            <p:cNvSpPr txBox="1"/>
            <p:nvPr/>
          </p:nvSpPr>
          <p:spPr>
            <a:xfrm>
              <a:off x="427965" y="2459392"/>
              <a:ext cx="1940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Assurance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4" name="Google Shape;1174;p43"/>
            <p:cNvSpPr txBox="1"/>
            <p:nvPr/>
          </p:nvSpPr>
          <p:spPr>
            <a:xfrm>
              <a:off x="427942" y="2738235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75" name="Google Shape;1175;p43"/>
          <p:cNvSpPr/>
          <p:nvPr/>
        </p:nvSpPr>
        <p:spPr>
          <a:xfrm>
            <a:off x="412421" y="2408619"/>
            <a:ext cx="931800" cy="931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76" name="Google Shape;1176;p43"/>
          <p:cNvGrpSpPr/>
          <p:nvPr/>
        </p:nvGrpSpPr>
        <p:grpSpPr>
          <a:xfrm flipH="1">
            <a:off x="4504966" y="2459397"/>
            <a:ext cx="1940700" cy="830243"/>
            <a:chOff x="3537257" y="2459397"/>
            <a:chExt cx="1940700" cy="830243"/>
          </a:xfrm>
        </p:grpSpPr>
        <p:sp>
          <p:nvSpPr>
            <p:cNvPr id="1177" name="Google Shape;1177;p43"/>
            <p:cNvSpPr txBox="1"/>
            <p:nvPr/>
          </p:nvSpPr>
          <p:spPr>
            <a:xfrm>
              <a:off x="3537257" y="2459397"/>
              <a:ext cx="1940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Presentation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8" name="Google Shape;1178;p43"/>
            <p:cNvSpPr txBox="1"/>
            <p:nvPr/>
          </p:nvSpPr>
          <p:spPr>
            <a:xfrm>
              <a:off x="3537257" y="2738240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79" name="Google Shape;1179;p43"/>
          <p:cNvSpPr/>
          <p:nvPr/>
        </p:nvSpPr>
        <p:spPr>
          <a:xfrm>
            <a:off x="3521729" y="2408619"/>
            <a:ext cx="931800" cy="93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80" name="Google Shape;1180;p43"/>
          <p:cNvGrpSpPr/>
          <p:nvPr/>
        </p:nvGrpSpPr>
        <p:grpSpPr>
          <a:xfrm>
            <a:off x="684016" y="1295097"/>
            <a:ext cx="388610" cy="457205"/>
            <a:chOff x="2209567" y="1972337"/>
            <a:chExt cx="307444" cy="366556"/>
          </a:xfrm>
        </p:grpSpPr>
        <p:sp>
          <p:nvSpPr>
            <p:cNvPr id="1181" name="Google Shape;1181;p43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4" name="Google Shape;1184;p43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1185" name="Google Shape;1185;p43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43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3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1188" name="Google Shape;1188;p43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</p:grpSp>
      <p:grpSp>
        <p:nvGrpSpPr>
          <p:cNvPr id="1189" name="Google Shape;1189;p43"/>
          <p:cNvGrpSpPr/>
          <p:nvPr/>
        </p:nvGrpSpPr>
        <p:grpSpPr>
          <a:xfrm>
            <a:off x="673786" y="2645923"/>
            <a:ext cx="409070" cy="457191"/>
            <a:chOff x="2523000" y="1954875"/>
            <a:chExt cx="262325" cy="295000"/>
          </a:xfrm>
        </p:grpSpPr>
        <p:sp>
          <p:nvSpPr>
            <p:cNvPr id="1190" name="Google Shape;1190;p43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43"/>
          <p:cNvGrpSpPr/>
          <p:nvPr/>
        </p:nvGrpSpPr>
        <p:grpSpPr>
          <a:xfrm>
            <a:off x="674424" y="3996739"/>
            <a:ext cx="407793" cy="457198"/>
            <a:chOff x="3299850" y="238575"/>
            <a:chExt cx="427725" cy="482225"/>
          </a:xfrm>
        </p:grpSpPr>
        <p:sp>
          <p:nvSpPr>
            <p:cNvPr id="1193" name="Google Shape;1193;p43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6" name="Google Shape;1196;p43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7" name="Google Shape;1197;p43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98" name="Google Shape;1198;p43"/>
          <p:cNvGrpSpPr/>
          <p:nvPr/>
        </p:nvGrpSpPr>
        <p:grpSpPr>
          <a:xfrm>
            <a:off x="3746323" y="1295097"/>
            <a:ext cx="482612" cy="457206"/>
            <a:chOff x="6524150" y="1938725"/>
            <a:chExt cx="297725" cy="276625"/>
          </a:xfrm>
        </p:grpSpPr>
        <p:sp>
          <p:nvSpPr>
            <p:cNvPr id="1199" name="Google Shape;1199;p43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3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3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3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" name="Google Shape;1203;p43"/>
          <p:cNvSpPr/>
          <p:nvPr/>
        </p:nvSpPr>
        <p:spPr>
          <a:xfrm>
            <a:off x="3796105" y="2645916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204" name="Google Shape;1204;p43"/>
          <p:cNvGrpSpPr/>
          <p:nvPr/>
        </p:nvGrpSpPr>
        <p:grpSpPr>
          <a:xfrm>
            <a:off x="3759034" y="3996736"/>
            <a:ext cx="457191" cy="457202"/>
            <a:chOff x="-42062025" y="2316000"/>
            <a:chExt cx="319000" cy="317700"/>
          </a:xfrm>
        </p:grpSpPr>
        <p:sp>
          <p:nvSpPr>
            <p:cNvPr id="1205" name="Google Shape;1205;p4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3"/>
          <p:cNvGrpSpPr/>
          <p:nvPr/>
        </p:nvGrpSpPr>
        <p:grpSpPr>
          <a:xfrm>
            <a:off x="6631292" y="1048690"/>
            <a:ext cx="2100287" cy="3651672"/>
            <a:chOff x="6967513" y="1039577"/>
            <a:chExt cx="2100287" cy="3651672"/>
          </a:xfrm>
        </p:grpSpPr>
        <p:sp>
          <p:nvSpPr>
            <p:cNvPr id="1208" name="Google Shape;1208;p43"/>
            <p:cNvSpPr/>
            <p:nvPr/>
          </p:nvSpPr>
          <p:spPr>
            <a:xfrm flipH="1">
              <a:off x="7312052" y="1866275"/>
              <a:ext cx="135957" cy="95651"/>
            </a:xfrm>
            <a:custGeom>
              <a:avLst/>
              <a:gdLst/>
              <a:ahLst/>
              <a:cxnLst/>
              <a:rect l="l" t="t" r="r" b="b"/>
              <a:pathLst>
                <a:path w="4023" h="2483" extrusionOk="0">
                  <a:moveTo>
                    <a:pt x="3563" y="1"/>
                  </a:moveTo>
                  <a:cubicBezTo>
                    <a:pt x="3466" y="1"/>
                    <a:pt x="3377" y="30"/>
                    <a:pt x="3272" y="51"/>
                  </a:cubicBezTo>
                  <a:cubicBezTo>
                    <a:pt x="2317" y="310"/>
                    <a:pt x="1361" y="761"/>
                    <a:pt x="611" y="1388"/>
                  </a:cubicBezTo>
                  <a:cubicBezTo>
                    <a:pt x="1" y="1885"/>
                    <a:pt x="299" y="2483"/>
                    <a:pt x="824" y="2483"/>
                  </a:cubicBezTo>
                  <a:cubicBezTo>
                    <a:pt x="992" y="2483"/>
                    <a:pt x="1183" y="2421"/>
                    <a:pt x="1375" y="2276"/>
                  </a:cubicBezTo>
                  <a:cubicBezTo>
                    <a:pt x="1593" y="2098"/>
                    <a:pt x="1771" y="1866"/>
                    <a:pt x="1975" y="1675"/>
                  </a:cubicBezTo>
                  <a:cubicBezTo>
                    <a:pt x="2344" y="1279"/>
                    <a:pt x="2835" y="993"/>
                    <a:pt x="3354" y="842"/>
                  </a:cubicBezTo>
                  <a:cubicBezTo>
                    <a:pt x="3504" y="788"/>
                    <a:pt x="3654" y="761"/>
                    <a:pt x="3791" y="665"/>
                  </a:cubicBezTo>
                  <a:cubicBezTo>
                    <a:pt x="3927" y="583"/>
                    <a:pt x="4023" y="419"/>
                    <a:pt x="3968" y="256"/>
                  </a:cubicBezTo>
                  <a:cubicBezTo>
                    <a:pt x="3927" y="105"/>
                    <a:pt x="3791" y="23"/>
                    <a:pt x="3654" y="10"/>
                  </a:cubicBezTo>
                  <a:cubicBezTo>
                    <a:pt x="3623" y="3"/>
                    <a:pt x="3592" y="1"/>
                    <a:pt x="356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3"/>
            <p:cNvSpPr/>
            <p:nvPr/>
          </p:nvSpPr>
          <p:spPr>
            <a:xfrm flipH="1">
              <a:off x="7290828" y="1894397"/>
              <a:ext cx="135890" cy="95459"/>
            </a:xfrm>
            <a:custGeom>
              <a:avLst/>
              <a:gdLst/>
              <a:ahLst/>
              <a:cxnLst/>
              <a:rect l="l" t="t" r="r" b="b"/>
              <a:pathLst>
                <a:path w="4021" h="2478" extrusionOk="0">
                  <a:moveTo>
                    <a:pt x="3610" y="1"/>
                  </a:moveTo>
                  <a:cubicBezTo>
                    <a:pt x="3495" y="1"/>
                    <a:pt x="3388" y="34"/>
                    <a:pt x="3270" y="58"/>
                  </a:cubicBezTo>
                  <a:cubicBezTo>
                    <a:pt x="2315" y="317"/>
                    <a:pt x="1359" y="754"/>
                    <a:pt x="608" y="1382"/>
                  </a:cubicBezTo>
                  <a:cubicBezTo>
                    <a:pt x="0" y="1887"/>
                    <a:pt x="295" y="2478"/>
                    <a:pt x="817" y="2478"/>
                  </a:cubicBezTo>
                  <a:cubicBezTo>
                    <a:pt x="986" y="2478"/>
                    <a:pt x="1179" y="2416"/>
                    <a:pt x="1373" y="2269"/>
                  </a:cubicBezTo>
                  <a:cubicBezTo>
                    <a:pt x="1591" y="2105"/>
                    <a:pt x="1769" y="1873"/>
                    <a:pt x="1973" y="1682"/>
                  </a:cubicBezTo>
                  <a:cubicBezTo>
                    <a:pt x="2342" y="1286"/>
                    <a:pt x="2847" y="1000"/>
                    <a:pt x="3352" y="849"/>
                  </a:cubicBezTo>
                  <a:cubicBezTo>
                    <a:pt x="3502" y="795"/>
                    <a:pt x="3666" y="754"/>
                    <a:pt x="3802" y="672"/>
                  </a:cubicBezTo>
                  <a:cubicBezTo>
                    <a:pt x="3939" y="590"/>
                    <a:pt x="4021" y="413"/>
                    <a:pt x="3966" y="263"/>
                  </a:cubicBezTo>
                  <a:cubicBezTo>
                    <a:pt x="3911" y="112"/>
                    <a:pt x="3775" y="31"/>
                    <a:pt x="3666" y="3"/>
                  </a:cubicBezTo>
                  <a:cubicBezTo>
                    <a:pt x="3647" y="1"/>
                    <a:pt x="3629" y="1"/>
                    <a:pt x="361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3"/>
            <p:cNvSpPr/>
            <p:nvPr/>
          </p:nvSpPr>
          <p:spPr>
            <a:xfrm flipH="1">
              <a:off x="7291301" y="1930648"/>
              <a:ext cx="135991" cy="95497"/>
            </a:xfrm>
            <a:custGeom>
              <a:avLst/>
              <a:gdLst/>
              <a:ahLst/>
              <a:cxnLst/>
              <a:rect l="l" t="t" r="r" b="b"/>
              <a:pathLst>
                <a:path w="4024" h="2479" extrusionOk="0">
                  <a:moveTo>
                    <a:pt x="3585" y="0"/>
                  </a:moveTo>
                  <a:cubicBezTo>
                    <a:pt x="3479" y="0"/>
                    <a:pt x="3386" y="25"/>
                    <a:pt x="3273" y="59"/>
                  </a:cubicBezTo>
                  <a:cubicBezTo>
                    <a:pt x="2304" y="304"/>
                    <a:pt x="1362" y="755"/>
                    <a:pt x="598" y="1383"/>
                  </a:cubicBezTo>
                  <a:cubicBezTo>
                    <a:pt x="0" y="1888"/>
                    <a:pt x="298" y="2479"/>
                    <a:pt x="820" y="2479"/>
                  </a:cubicBezTo>
                  <a:cubicBezTo>
                    <a:pt x="990" y="2479"/>
                    <a:pt x="1182" y="2417"/>
                    <a:pt x="1376" y="2270"/>
                  </a:cubicBezTo>
                  <a:cubicBezTo>
                    <a:pt x="1595" y="2106"/>
                    <a:pt x="1772" y="1860"/>
                    <a:pt x="1963" y="1669"/>
                  </a:cubicBezTo>
                  <a:cubicBezTo>
                    <a:pt x="2345" y="1287"/>
                    <a:pt x="2837" y="987"/>
                    <a:pt x="3355" y="837"/>
                  </a:cubicBezTo>
                  <a:cubicBezTo>
                    <a:pt x="3505" y="796"/>
                    <a:pt x="3655" y="755"/>
                    <a:pt x="3792" y="673"/>
                  </a:cubicBezTo>
                  <a:cubicBezTo>
                    <a:pt x="3928" y="591"/>
                    <a:pt x="4024" y="413"/>
                    <a:pt x="3969" y="263"/>
                  </a:cubicBezTo>
                  <a:cubicBezTo>
                    <a:pt x="3915" y="113"/>
                    <a:pt x="3778" y="18"/>
                    <a:pt x="3655" y="4"/>
                  </a:cubicBezTo>
                  <a:cubicBezTo>
                    <a:pt x="3631" y="2"/>
                    <a:pt x="3608" y="0"/>
                    <a:pt x="3585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3"/>
            <p:cNvSpPr/>
            <p:nvPr/>
          </p:nvSpPr>
          <p:spPr>
            <a:xfrm flipH="1">
              <a:off x="7306981" y="1969481"/>
              <a:ext cx="110003" cy="77546"/>
            </a:xfrm>
            <a:custGeom>
              <a:avLst/>
              <a:gdLst/>
              <a:ahLst/>
              <a:cxnLst/>
              <a:rect l="l" t="t" r="r" b="b"/>
              <a:pathLst>
                <a:path w="3255" h="2013" extrusionOk="0">
                  <a:moveTo>
                    <a:pt x="2894" y="1"/>
                  </a:moveTo>
                  <a:cubicBezTo>
                    <a:pt x="2814" y="1"/>
                    <a:pt x="2734" y="13"/>
                    <a:pt x="2654" y="33"/>
                  </a:cubicBezTo>
                  <a:cubicBezTo>
                    <a:pt x="1876" y="238"/>
                    <a:pt x="1098" y="607"/>
                    <a:pt x="498" y="1125"/>
                  </a:cubicBezTo>
                  <a:cubicBezTo>
                    <a:pt x="0" y="1529"/>
                    <a:pt x="250" y="2012"/>
                    <a:pt x="674" y="2012"/>
                  </a:cubicBezTo>
                  <a:cubicBezTo>
                    <a:pt x="809" y="2012"/>
                    <a:pt x="961" y="1964"/>
                    <a:pt x="1112" y="1849"/>
                  </a:cubicBezTo>
                  <a:cubicBezTo>
                    <a:pt x="1290" y="1712"/>
                    <a:pt x="1440" y="1521"/>
                    <a:pt x="1590" y="1344"/>
                  </a:cubicBezTo>
                  <a:cubicBezTo>
                    <a:pt x="1904" y="1030"/>
                    <a:pt x="2300" y="784"/>
                    <a:pt x="2723" y="661"/>
                  </a:cubicBezTo>
                  <a:cubicBezTo>
                    <a:pt x="2845" y="634"/>
                    <a:pt x="2982" y="607"/>
                    <a:pt x="3077" y="538"/>
                  </a:cubicBezTo>
                  <a:cubicBezTo>
                    <a:pt x="3187" y="443"/>
                    <a:pt x="3255" y="306"/>
                    <a:pt x="3214" y="197"/>
                  </a:cubicBezTo>
                  <a:cubicBezTo>
                    <a:pt x="3200" y="88"/>
                    <a:pt x="3077" y="20"/>
                    <a:pt x="2982" y="6"/>
                  </a:cubicBezTo>
                  <a:cubicBezTo>
                    <a:pt x="2953" y="2"/>
                    <a:pt x="2923" y="1"/>
                    <a:pt x="2894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3"/>
            <p:cNvSpPr/>
            <p:nvPr/>
          </p:nvSpPr>
          <p:spPr>
            <a:xfrm flipH="1">
              <a:off x="7358183" y="1910269"/>
              <a:ext cx="114396" cy="168459"/>
            </a:xfrm>
            <a:custGeom>
              <a:avLst/>
              <a:gdLst/>
              <a:ahLst/>
              <a:cxnLst/>
              <a:rect l="l" t="t" r="r" b="b"/>
              <a:pathLst>
                <a:path w="3385" h="4373" extrusionOk="0">
                  <a:moveTo>
                    <a:pt x="2061" y="1"/>
                  </a:moveTo>
                  <a:lnTo>
                    <a:pt x="1242" y="315"/>
                  </a:lnTo>
                  <a:cubicBezTo>
                    <a:pt x="833" y="779"/>
                    <a:pt x="655" y="1065"/>
                    <a:pt x="382" y="1625"/>
                  </a:cubicBezTo>
                  <a:cubicBezTo>
                    <a:pt x="123" y="2171"/>
                    <a:pt x="0" y="2840"/>
                    <a:pt x="218" y="3399"/>
                  </a:cubicBezTo>
                  <a:cubicBezTo>
                    <a:pt x="412" y="3953"/>
                    <a:pt x="945" y="4373"/>
                    <a:pt x="1520" y="4373"/>
                  </a:cubicBezTo>
                  <a:cubicBezTo>
                    <a:pt x="1555" y="4373"/>
                    <a:pt x="1589" y="4371"/>
                    <a:pt x="1624" y="4368"/>
                  </a:cubicBezTo>
                  <a:cubicBezTo>
                    <a:pt x="1979" y="4341"/>
                    <a:pt x="2307" y="4136"/>
                    <a:pt x="2580" y="3877"/>
                  </a:cubicBezTo>
                  <a:cubicBezTo>
                    <a:pt x="3112" y="3345"/>
                    <a:pt x="3385" y="2567"/>
                    <a:pt x="3276" y="1816"/>
                  </a:cubicBezTo>
                  <a:cubicBezTo>
                    <a:pt x="3180" y="1065"/>
                    <a:pt x="2716" y="383"/>
                    <a:pt x="2061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3"/>
            <p:cNvSpPr/>
            <p:nvPr/>
          </p:nvSpPr>
          <p:spPr>
            <a:xfrm flipH="1">
              <a:off x="7405258" y="1813150"/>
              <a:ext cx="817366" cy="623833"/>
            </a:xfrm>
            <a:custGeom>
              <a:avLst/>
              <a:gdLst/>
              <a:ahLst/>
              <a:cxnLst/>
              <a:rect l="l" t="t" r="r" b="b"/>
              <a:pathLst>
                <a:path w="24186" h="16194" extrusionOk="0">
                  <a:moveTo>
                    <a:pt x="2611" y="0"/>
                  </a:moveTo>
                  <a:cubicBezTo>
                    <a:pt x="1445" y="0"/>
                    <a:pt x="232" y="444"/>
                    <a:pt x="137" y="1471"/>
                  </a:cubicBezTo>
                  <a:cubicBezTo>
                    <a:pt x="0" y="2863"/>
                    <a:pt x="505" y="4282"/>
                    <a:pt x="1297" y="5388"/>
                  </a:cubicBezTo>
                  <a:cubicBezTo>
                    <a:pt x="2075" y="6507"/>
                    <a:pt x="3098" y="7408"/>
                    <a:pt x="4122" y="8281"/>
                  </a:cubicBezTo>
                  <a:cubicBezTo>
                    <a:pt x="6784" y="10561"/>
                    <a:pt x="9445" y="12854"/>
                    <a:pt x="12107" y="15147"/>
                  </a:cubicBezTo>
                  <a:cubicBezTo>
                    <a:pt x="12584" y="15556"/>
                    <a:pt x="13089" y="15993"/>
                    <a:pt x="13676" y="16130"/>
                  </a:cubicBezTo>
                  <a:cubicBezTo>
                    <a:pt x="13850" y="16174"/>
                    <a:pt x="14025" y="16194"/>
                    <a:pt x="14199" y="16194"/>
                  </a:cubicBezTo>
                  <a:cubicBezTo>
                    <a:pt x="14940" y="16194"/>
                    <a:pt x="15675" y="15834"/>
                    <a:pt x="16338" y="15447"/>
                  </a:cubicBezTo>
                  <a:cubicBezTo>
                    <a:pt x="18890" y="13959"/>
                    <a:pt x="21169" y="11967"/>
                    <a:pt x="23053" y="9605"/>
                  </a:cubicBezTo>
                  <a:cubicBezTo>
                    <a:pt x="23626" y="8882"/>
                    <a:pt x="24186" y="8009"/>
                    <a:pt x="24077" y="7067"/>
                  </a:cubicBezTo>
                  <a:cubicBezTo>
                    <a:pt x="23954" y="6207"/>
                    <a:pt x="23258" y="5565"/>
                    <a:pt x="22480" y="5361"/>
                  </a:cubicBezTo>
                  <a:cubicBezTo>
                    <a:pt x="22231" y="5294"/>
                    <a:pt x="21977" y="5265"/>
                    <a:pt x="21721" y="5265"/>
                  </a:cubicBezTo>
                  <a:cubicBezTo>
                    <a:pt x="21190" y="5265"/>
                    <a:pt x="20652" y="5390"/>
                    <a:pt x="20146" y="5565"/>
                  </a:cubicBezTo>
                  <a:cubicBezTo>
                    <a:pt x="18085" y="6275"/>
                    <a:pt x="16310" y="7763"/>
                    <a:pt x="14591" y="9196"/>
                  </a:cubicBezTo>
                  <a:cubicBezTo>
                    <a:pt x="12148" y="7271"/>
                    <a:pt x="9418" y="5142"/>
                    <a:pt x="7234" y="2863"/>
                  </a:cubicBezTo>
                  <a:cubicBezTo>
                    <a:pt x="6265" y="1839"/>
                    <a:pt x="5282" y="734"/>
                    <a:pt x="4013" y="242"/>
                  </a:cubicBezTo>
                  <a:cubicBezTo>
                    <a:pt x="3619" y="85"/>
                    <a:pt x="3119" y="0"/>
                    <a:pt x="2611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 flipH="1">
              <a:off x="7387687" y="1986007"/>
              <a:ext cx="112571" cy="124119"/>
            </a:xfrm>
            <a:custGeom>
              <a:avLst/>
              <a:gdLst/>
              <a:ahLst/>
              <a:cxnLst/>
              <a:rect l="l" t="t" r="r" b="b"/>
              <a:pathLst>
                <a:path w="3331" h="3222" extrusionOk="0">
                  <a:moveTo>
                    <a:pt x="1010" y="0"/>
                  </a:moveTo>
                  <a:cubicBezTo>
                    <a:pt x="560" y="423"/>
                    <a:pt x="232" y="874"/>
                    <a:pt x="0" y="1433"/>
                  </a:cubicBezTo>
                  <a:lnTo>
                    <a:pt x="2238" y="3221"/>
                  </a:lnTo>
                  <a:cubicBezTo>
                    <a:pt x="2375" y="3003"/>
                    <a:pt x="2607" y="2880"/>
                    <a:pt x="2812" y="2744"/>
                  </a:cubicBezTo>
                  <a:cubicBezTo>
                    <a:pt x="3016" y="2607"/>
                    <a:pt x="3248" y="2430"/>
                    <a:pt x="3289" y="2170"/>
                  </a:cubicBezTo>
                  <a:cubicBezTo>
                    <a:pt x="3330" y="2020"/>
                    <a:pt x="3289" y="1856"/>
                    <a:pt x="3248" y="1706"/>
                  </a:cubicBezTo>
                  <a:cubicBezTo>
                    <a:pt x="2921" y="764"/>
                    <a:pt x="1993" y="68"/>
                    <a:pt x="1010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3"/>
            <p:cNvSpPr/>
            <p:nvPr/>
          </p:nvSpPr>
          <p:spPr>
            <a:xfrm flipH="1">
              <a:off x="7729704" y="2165452"/>
              <a:ext cx="35350" cy="132826"/>
            </a:xfrm>
            <a:custGeom>
              <a:avLst/>
              <a:gdLst/>
              <a:ahLst/>
              <a:cxnLst/>
              <a:rect l="l" t="t" r="r" b="b"/>
              <a:pathLst>
                <a:path w="1046" h="3448" extrusionOk="0">
                  <a:moveTo>
                    <a:pt x="899" y="0"/>
                  </a:moveTo>
                  <a:cubicBezTo>
                    <a:pt x="869" y="0"/>
                    <a:pt x="840" y="15"/>
                    <a:pt x="820" y="51"/>
                  </a:cubicBezTo>
                  <a:cubicBezTo>
                    <a:pt x="205" y="1020"/>
                    <a:pt x="1" y="2248"/>
                    <a:pt x="287" y="3368"/>
                  </a:cubicBezTo>
                  <a:cubicBezTo>
                    <a:pt x="304" y="3424"/>
                    <a:pt x="349" y="3448"/>
                    <a:pt x="393" y="3448"/>
                  </a:cubicBezTo>
                  <a:cubicBezTo>
                    <a:pt x="455" y="3448"/>
                    <a:pt x="516" y="3399"/>
                    <a:pt x="492" y="3327"/>
                  </a:cubicBezTo>
                  <a:cubicBezTo>
                    <a:pt x="219" y="2248"/>
                    <a:pt x="397" y="1102"/>
                    <a:pt x="997" y="174"/>
                  </a:cubicBezTo>
                  <a:cubicBezTo>
                    <a:pt x="1045" y="87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3"/>
            <p:cNvSpPr/>
            <p:nvPr/>
          </p:nvSpPr>
          <p:spPr>
            <a:xfrm flipH="1">
              <a:off x="7737138" y="2218538"/>
              <a:ext cx="12234" cy="52891"/>
            </a:xfrm>
            <a:custGeom>
              <a:avLst/>
              <a:gdLst/>
              <a:ahLst/>
              <a:cxnLst/>
              <a:rect l="l" t="t" r="r" b="b"/>
              <a:pathLst>
                <a:path w="362" h="1373" extrusionOk="0">
                  <a:moveTo>
                    <a:pt x="243" y="1"/>
                  </a:moveTo>
                  <a:cubicBezTo>
                    <a:pt x="202" y="1"/>
                    <a:pt x="159" y="25"/>
                    <a:pt x="137" y="79"/>
                  </a:cubicBezTo>
                  <a:cubicBezTo>
                    <a:pt x="1" y="488"/>
                    <a:pt x="1" y="911"/>
                    <a:pt x="137" y="1321"/>
                  </a:cubicBezTo>
                  <a:cubicBezTo>
                    <a:pt x="147" y="1350"/>
                    <a:pt x="185" y="1373"/>
                    <a:pt x="226" y="1373"/>
                  </a:cubicBezTo>
                  <a:cubicBezTo>
                    <a:pt x="242" y="1373"/>
                    <a:pt x="258" y="1369"/>
                    <a:pt x="274" y="1362"/>
                  </a:cubicBezTo>
                  <a:cubicBezTo>
                    <a:pt x="328" y="1334"/>
                    <a:pt x="342" y="1280"/>
                    <a:pt x="328" y="1239"/>
                  </a:cubicBezTo>
                  <a:cubicBezTo>
                    <a:pt x="205" y="870"/>
                    <a:pt x="205" y="502"/>
                    <a:pt x="328" y="147"/>
                  </a:cubicBezTo>
                  <a:cubicBezTo>
                    <a:pt x="361" y="56"/>
                    <a:pt x="305" y="1"/>
                    <a:pt x="243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3"/>
            <p:cNvSpPr/>
            <p:nvPr/>
          </p:nvSpPr>
          <p:spPr>
            <a:xfrm flipH="1">
              <a:off x="7408167" y="2010740"/>
              <a:ext cx="83643" cy="75273"/>
            </a:xfrm>
            <a:custGeom>
              <a:avLst/>
              <a:gdLst/>
              <a:ahLst/>
              <a:cxnLst/>
              <a:rect l="l" t="t" r="r" b="b"/>
              <a:pathLst>
                <a:path w="2475" h="1954" extrusionOk="0">
                  <a:moveTo>
                    <a:pt x="451" y="0"/>
                  </a:moveTo>
                  <a:cubicBezTo>
                    <a:pt x="344" y="0"/>
                    <a:pt x="237" y="9"/>
                    <a:pt x="132" y="27"/>
                  </a:cubicBezTo>
                  <a:cubicBezTo>
                    <a:pt x="0" y="40"/>
                    <a:pt x="21" y="232"/>
                    <a:pt x="147" y="232"/>
                  </a:cubicBezTo>
                  <a:cubicBezTo>
                    <a:pt x="151" y="232"/>
                    <a:pt x="155" y="232"/>
                    <a:pt x="160" y="232"/>
                  </a:cubicBezTo>
                  <a:cubicBezTo>
                    <a:pt x="242" y="221"/>
                    <a:pt x="324" y="215"/>
                    <a:pt x="406" y="215"/>
                  </a:cubicBezTo>
                  <a:cubicBezTo>
                    <a:pt x="840" y="215"/>
                    <a:pt x="1260" y="365"/>
                    <a:pt x="1593" y="641"/>
                  </a:cubicBezTo>
                  <a:cubicBezTo>
                    <a:pt x="1975" y="941"/>
                    <a:pt x="2193" y="1392"/>
                    <a:pt x="2261" y="1869"/>
                  </a:cubicBezTo>
                  <a:cubicBezTo>
                    <a:pt x="2267" y="1928"/>
                    <a:pt x="2308" y="1954"/>
                    <a:pt x="2351" y="1954"/>
                  </a:cubicBezTo>
                  <a:cubicBezTo>
                    <a:pt x="2410" y="1954"/>
                    <a:pt x="2474" y="1907"/>
                    <a:pt x="2466" y="1829"/>
                  </a:cubicBezTo>
                  <a:cubicBezTo>
                    <a:pt x="2398" y="1296"/>
                    <a:pt x="2125" y="805"/>
                    <a:pt x="1716" y="464"/>
                  </a:cubicBezTo>
                  <a:cubicBezTo>
                    <a:pt x="1372" y="164"/>
                    <a:pt x="911" y="0"/>
                    <a:pt x="451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3"/>
            <p:cNvSpPr/>
            <p:nvPr/>
          </p:nvSpPr>
          <p:spPr>
            <a:xfrm flipH="1">
              <a:off x="7789354" y="2841992"/>
              <a:ext cx="480067" cy="1548489"/>
            </a:xfrm>
            <a:custGeom>
              <a:avLst/>
              <a:gdLst/>
              <a:ahLst/>
              <a:cxnLst/>
              <a:rect l="l" t="t" r="r" b="b"/>
              <a:pathLst>
                <a:path w="12462" h="40197" extrusionOk="0">
                  <a:moveTo>
                    <a:pt x="7521" y="0"/>
                  </a:moveTo>
                  <a:cubicBezTo>
                    <a:pt x="0" y="901"/>
                    <a:pt x="110" y="5596"/>
                    <a:pt x="110" y="5596"/>
                  </a:cubicBezTo>
                  <a:lnTo>
                    <a:pt x="4313" y="23708"/>
                  </a:lnTo>
                  <a:lnTo>
                    <a:pt x="7767" y="40196"/>
                  </a:lnTo>
                  <a:lnTo>
                    <a:pt x="11738" y="40196"/>
                  </a:lnTo>
                  <a:cubicBezTo>
                    <a:pt x="12093" y="34054"/>
                    <a:pt x="12462" y="26725"/>
                    <a:pt x="12298" y="23558"/>
                  </a:cubicBezTo>
                  <a:cubicBezTo>
                    <a:pt x="11684" y="10196"/>
                    <a:pt x="7521" y="0"/>
                    <a:pt x="752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3"/>
            <p:cNvSpPr/>
            <p:nvPr/>
          </p:nvSpPr>
          <p:spPr>
            <a:xfrm flipH="1">
              <a:off x="7817202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260" y="1979"/>
                  </a:lnTo>
                  <a:lnTo>
                    <a:pt x="3835" y="1979"/>
                  </a:lnTo>
                  <a:cubicBezTo>
                    <a:pt x="3890" y="1310"/>
                    <a:pt x="3931" y="642"/>
                    <a:pt x="3958" y="0"/>
                  </a:cubicBezTo>
                  <a:close/>
                </a:path>
              </a:pathLst>
            </a:custGeom>
            <a:solidFill>
              <a:srgbClr val="C96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3"/>
            <p:cNvSpPr/>
            <p:nvPr/>
          </p:nvSpPr>
          <p:spPr>
            <a:xfrm flipH="1">
              <a:off x="7832456" y="4466699"/>
              <a:ext cx="116222" cy="59440"/>
            </a:xfrm>
            <a:custGeom>
              <a:avLst/>
              <a:gdLst/>
              <a:ahLst/>
              <a:cxnLst/>
              <a:rect l="l" t="t" r="r" b="b"/>
              <a:pathLst>
                <a:path w="3017" h="1543" extrusionOk="0">
                  <a:moveTo>
                    <a:pt x="0" y="0"/>
                  </a:moveTo>
                  <a:cubicBezTo>
                    <a:pt x="0" y="519"/>
                    <a:pt x="0" y="1051"/>
                    <a:pt x="14" y="1542"/>
                  </a:cubicBezTo>
                  <a:lnTo>
                    <a:pt x="2866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3"/>
            <p:cNvSpPr/>
            <p:nvPr/>
          </p:nvSpPr>
          <p:spPr>
            <a:xfrm flipH="1">
              <a:off x="7564841" y="4514006"/>
              <a:ext cx="420666" cy="145692"/>
            </a:xfrm>
            <a:custGeom>
              <a:avLst/>
              <a:gdLst/>
              <a:ahLst/>
              <a:cxnLst/>
              <a:rect l="l" t="t" r="r" b="b"/>
              <a:pathLst>
                <a:path w="10920" h="3782" extrusionOk="0">
                  <a:moveTo>
                    <a:pt x="4095" y="1"/>
                  </a:moveTo>
                  <a:lnTo>
                    <a:pt x="765" y="96"/>
                  </a:lnTo>
                  <a:cubicBezTo>
                    <a:pt x="383" y="1270"/>
                    <a:pt x="124" y="2526"/>
                    <a:pt x="1" y="3781"/>
                  </a:cubicBezTo>
                  <a:lnTo>
                    <a:pt x="10920" y="3781"/>
                  </a:lnTo>
                  <a:cubicBezTo>
                    <a:pt x="10592" y="2362"/>
                    <a:pt x="5010" y="1051"/>
                    <a:pt x="4095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3"/>
            <p:cNvSpPr/>
            <p:nvPr/>
          </p:nvSpPr>
          <p:spPr>
            <a:xfrm flipH="1">
              <a:off x="7559563" y="4659122"/>
              <a:ext cx="426983" cy="32128"/>
            </a:xfrm>
            <a:custGeom>
              <a:avLst/>
              <a:gdLst/>
              <a:ahLst/>
              <a:cxnLst/>
              <a:rect l="l" t="t" r="r" b="b"/>
              <a:pathLst>
                <a:path w="11084" h="834" extrusionOk="0">
                  <a:moveTo>
                    <a:pt x="28" y="1"/>
                  </a:moveTo>
                  <a:cubicBezTo>
                    <a:pt x="14" y="151"/>
                    <a:pt x="14" y="301"/>
                    <a:pt x="0" y="465"/>
                  </a:cubicBezTo>
                  <a:cubicBezTo>
                    <a:pt x="0" y="669"/>
                    <a:pt x="137" y="833"/>
                    <a:pt x="314" y="833"/>
                  </a:cubicBezTo>
                  <a:lnTo>
                    <a:pt x="10742" y="833"/>
                  </a:lnTo>
                  <a:cubicBezTo>
                    <a:pt x="10947" y="833"/>
                    <a:pt x="11083" y="642"/>
                    <a:pt x="11056" y="424"/>
                  </a:cubicBezTo>
                  <a:cubicBezTo>
                    <a:pt x="11029" y="287"/>
                    <a:pt x="11001" y="151"/>
                    <a:pt x="10960" y="14"/>
                  </a:cubicBezTo>
                  <a:lnTo>
                    <a:pt x="10960" y="1"/>
                  </a:ln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3"/>
            <p:cNvSpPr/>
            <p:nvPr/>
          </p:nvSpPr>
          <p:spPr>
            <a:xfrm flipH="1">
              <a:off x="8043299" y="2877741"/>
              <a:ext cx="594710" cy="1512201"/>
            </a:xfrm>
            <a:custGeom>
              <a:avLst/>
              <a:gdLst/>
              <a:ahLst/>
              <a:cxnLst/>
              <a:rect l="l" t="t" r="r" b="b"/>
              <a:pathLst>
                <a:path w="15438" h="39255" extrusionOk="0">
                  <a:moveTo>
                    <a:pt x="15437" y="0"/>
                  </a:moveTo>
                  <a:lnTo>
                    <a:pt x="2867" y="492"/>
                  </a:lnTo>
                  <a:cubicBezTo>
                    <a:pt x="2867" y="492"/>
                    <a:pt x="1" y="15942"/>
                    <a:pt x="820" y="39254"/>
                  </a:cubicBezTo>
                  <a:lnTo>
                    <a:pt x="4750" y="39254"/>
                  </a:lnTo>
                  <a:lnTo>
                    <a:pt x="11698" y="4395"/>
                  </a:lnTo>
                  <a:cubicBezTo>
                    <a:pt x="11698" y="4395"/>
                    <a:pt x="15042" y="2048"/>
                    <a:pt x="15437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3"/>
            <p:cNvSpPr/>
            <p:nvPr/>
          </p:nvSpPr>
          <p:spPr>
            <a:xfrm flipH="1">
              <a:off x="8453409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0" y="1979"/>
                  </a:lnTo>
                  <a:lnTo>
                    <a:pt x="3563" y="1979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F99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3"/>
            <p:cNvSpPr/>
            <p:nvPr/>
          </p:nvSpPr>
          <p:spPr>
            <a:xfrm flipH="1">
              <a:off x="8478641" y="4466699"/>
              <a:ext cx="116261" cy="59440"/>
            </a:xfrm>
            <a:custGeom>
              <a:avLst/>
              <a:gdLst/>
              <a:ahLst/>
              <a:cxnLst/>
              <a:rect l="l" t="t" r="r" b="b"/>
              <a:pathLst>
                <a:path w="3018" h="1543" extrusionOk="0">
                  <a:moveTo>
                    <a:pt x="1" y="0"/>
                  </a:moveTo>
                  <a:cubicBezTo>
                    <a:pt x="1" y="519"/>
                    <a:pt x="1" y="1051"/>
                    <a:pt x="14" y="1542"/>
                  </a:cubicBezTo>
                  <a:lnTo>
                    <a:pt x="2867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3"/>
            <p:cNvSpPr/>
            <p:nvPr/>
          </p:nvSpPr>
          <p:spPr>
            <a:xfrm flipH="1">
              <a:off x="8449211" y="4514006"/>
              <a:ext cx="231366" cy="145692"/>
            </a:xfrm>
            <a:custGeom>
              <a:avLst/>
              <a:gdLst/>
              <a:ahLst/>
              <a:cxnLst/>
              <a:rect l="l" t="t" r="r" b="b"/>
              <a:pathLst>
                <a:path w="6006" h="3782" extrusionOk="0">
                  <a:moveTo>
                    <a:pt x="1911" y="1"/>
                  </a:moveTo>
                  <a:cubicBezTo>
                    <a:pt x="983" y="1051"/>
                    <a:pt x="314" y="2362"/>
                    <a:pt x="0" y="3781"/>
                  </a:cubicBezTo>
                  <a:lnTo>
                    <a:pt x="6006" y="3781"/>
                  </a:lnTo>
                  <a:cubicBezTo>
                    <a:pt x="5883" y="2526"/>
                    <a:pt x="5637" y="1270"/>
                    <a:pt x="5228" y="96"/>
                  </a:cubicBezTo>
                  <a:lnTo>
                    <a:pt x="1911" y="1"/>
                  </a:ln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3"/>
            <p:cNvSpPr/>
            <p:nvPr/>
          </p:nvSpPr>
          <p:spPr>
            <a:xfrm flipH="1">
              <a:off x="8447632" y="4659122"/>
              <a:ext cx="237684" cy="32128"/>
            </a:xfrm>
            <a:custGeom>
              <a:avLst/>
              <a:gdLst/>
              <a:ahLst/>
              <a:cxnLst/>
              <a:rect l="l" t="t" r="r" b="b"/>
              <a:pathLst>
                <a:path w="6170" h="834" extrusionOk="0">
                  <a:moveTo>
                    <a:pt x="123" y="1"/>
                  </a:moveTo>
                  <a:lnTo>
                    <a:pt x="123" y="14"/>
                  </a:lnTo>
                  <a:cubicBezTo>
                    <a:pt x="82" y="151"/>
                    <a:pt x="41" y="287"/>
                    <a:pt x="28" y="424"/>
                  </a:cubicBezTo>
                  <a:cubicBezTo>
                    <a:pt x="0" y="642"/>
                    <a:pt x="137" y="833"/>
                    <a:pt x="341" y="833"/>
                  </a:cubicBezTo>
                  <a:lnTo>
                    <a:pt x="5856" y="833"/>
                  </a:lnTo>
                  <a:cubicBezTo>
                    <a:pt x="6033" y="833"/>
                    <a:pt x="6169" y="669"/>
                    <a:pt x="6169" y="465"/>
                  </a:cubicBezTo>
                  <a:cubicBezTo>
                    <a:pt x="6156" y="301"/>
                    <a:pt x="6156" y="151"/>
                    <a:pt x="6142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3"/>
            <p:cNvSpPr/>
            <p:nvPr/>
          </p:nvSpPr>
          <p:spPr>
            <a:xfrm flipH="1">
              <a:off x="8033320" y="2842531"/>
              <a:ext cx="495862" cy="121962"/>
            </a:xfrm>
            <a:custGeom>
              <a:avLst/>
              <a:gdLst/>
              <a:ahLst/>
              <a:cxnLst/>
              <a:rect l="l" t="t" r="r" b="b"/>
              <a:pathLst>
                <a:path w="12872" h="3166" extrusionOk="0">
                  <a:moveTo>
                    <a:pt x="165" y="0"/>
                  </a:moveTo>
                  <a:cubicBezTo>
                    <a:pt x="165" y="0"/>
                    <a:pt x="56" y="1488"/>
                    <a:pt x="1" y="2102"/>
                  </a:cubicBezTo>
                  <a:cubicBezTo>
                    <a:pt x="2729" y="2789"/>
                    <a:pt x="5500" y="3165"/>
                    <a:pt x="8252" y="3165"/>
                  </a:cubicBezTo>
                  <a:cubicBezTo>
                    <a:pt x="9328" y="3165"/>
                    <a:pt x="10400" y="3108"/>
                    <a:pt x="11466" y="2989"/>
                  </a:cubicBezTo>
                  <a:cubicBezTo>
                    <a:pt x="12135" y="2252"/>
                    <a:pt x="12722" y="1433"/>
                    <a:pt x="12872" y="642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3"/>
            <p:cNvSpPr/>
            <p:nvPr/>
          </p:nvSpPr>
          <p:spPr>
            <a:xfrm flipH="1">
              <a:off x="8491854" y="3675514"/>
              <a:ext cx="85481" cy="196388"/>
            </a:xfrm>
            <a:custGeom>
              <a:avLst/>
              <a:gdLst/>
              <a:ahLst/>
              <a:cxnLst/>
              <a:rect l="l" t="t" r="r" b="b"/>
              <a:pathLst>
                <a:path w="2219" h="5098" extrusionOk="0">
                  <a:moveTo>
                    <a:pt x="88" y="1"/>
                  </a:moveTo>
                  <a:cubicBezTo>
                    <a:pt x="45" y="1"/>
                    <a:pt x="1" y="41"/>
                    <a:pt x="9" y="106"/>
                  </a:cubicBezTo>
                  <a:cubicBezTo>
                    <a:pt x="159" y="993"/>
                    <a:pt x="446" y="1867"/>
                    <a:pt x="787" y="2699"/>
                  </a:cubicBezTo>
                  <a:cubicBezTo>
                    <a:pt x="1128" y="3518"/>
                    <a:pt x="1524" y="4364"/>
                    <a:pt x="2043" y="5060"/>
                  </a:cubicBezTo>
                  <a:cubicBezTo>
                    <a:pt x="2061" y="5086"/>
                    <a:pt x="2083" y="5097"/>
                    <a:pt x="2105" y="5097"/>
                  </a:cubicBezTo>
                  <a:cubicBezTo>
                    <a:pt x="2164" y="5097"/>
                    <a:pt x="2219" y="5017"/>
                    <a:pt x="2179" y="4938"/>
                  </a:cubicBezTo>
                  <a:cubicBezTo>
                    <a:pt x="1770" y="4173"/>
                    <a:pt x="1333" y="3423"/>
                    <a:pt x="992" y="2604"/>
                  </a:cubicBezTo>
                  <a:cubicBezTo>
                    <a:pt x="650" y="1785"/>
                    <a:pt x="405" y="925"/>
                    <a:pt x="159" y="65"/>
                  </a:cubicBezTo>
                  <a:cubicBezTo>
                    <a:pt x="148" y="20"/>
                    <a:pt x="118" y="1"/>
                    <a:pt x="8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3"/>
            <p:cNvSpPr/>
            <p:nvPr/>
          </p:nvSpPr>
          <p:spPr>
            <a:xfrm flipH="1">
              <a:off x="8053273" y="1284930"/>
              <a:ext cx="359685" cy="419356"/>
            </a:xfrm>
            <a:custGeom>
              <a:avLst/>
              <a:gdLst/>
              <a:ahLst/>
              <a:cxnLst/>
              <a:rect l="l" t="t" r="r" b="b"/>
              <a:pathLst>
                <a:path w="9337" h="10886" extrusionOk="0">
                  <a:moveTo>
                    <a:pt x="4228" y="1"/>
                  </a:moveTo>
                  <a:cubicBezTo>
                    <a:pt x="4074" y="1"/>
                    <a:pt x="3919" y="34"/>
                    <a:pt x="3781" y="101"/>
                  </a:cubicBezTo>
                  <a:cubicBezTo>
                    <a:pt x="3399" y="251"/>
                    <a:pt x="3126" y="579"/>
                    <a:pt x="2894" y="920"/>
                  </a:cubicBezTo>
                  <a:cubicBezTo>
                    <a:pt x="2566" y="1384"/>
                    <a:pt x="2225" y="1943"/>
                    <a:pt x="1665" y="2025"/>
                  </a:cubicBezTo>
                  <a:cubicBezTo>
                    <a:pt x="1600" y="2037"/>
                    <a:pt x="1531" y="2041"/>
                    <a:pt x="1461" y="2041"/>
                  </a:cubicBezTo>
                  <a:cubicBezTo>
                    <a:pt x="1241" y="2041"/>
                    <a:pt x="1005" y="1998"/>
                    <a:pt x="790" y="1998"/>
                  </a:cubicBezTo>
                  <a:cubicBezTo>
                    <a:pt x="578" y="1998"/>
                    <a:pt x="386" y="2039"/>
                    <a:pt x="246" y="2203"/>
                  </a:cubicBezTo>
                  <a:cubicBezTo>
                    <a:pt x="0" y="2489"/>
                    <a:pt x="164" y="2926"/>
                    <a:pt x="342" y="3267"/>
                  </a:cubicBezTo>
                  <a:cubicBezTo>
                    <a:pt x="519" y="3609"/>
                    <a:pt x="710" y="4059"/>
                    <a:pt x="492" y="4359"/>
                  </a:cubicBezTo>
                  <a:cubicBezTo>
                    <a:pt x="396" y="4468"/>
                    <a:pt x="301" y="4537"/>
                    <a:pt x="219" y="4632"/>
                  </a:cubicBezTo>
                  <a:cubicBezTo>
                    <a:pt x="41" y="4837"/>
                    <a:pt x="0" y="5165"/>
                    <a:pt x="164" y="5410"/>
                  </a:cubicBezTo>
                  <a:cubicBezTo>
                    <a:pt x="300" y="5608"/>
                    <a:pt x="525" y="5884"/>
                    <a:pt x="769" y="5884"/>
                  </a:cubicBezTo>
                  <a:cubicBezTo>
                    <a:pt x="795" y="5884"/>
                    <a:pt x="821" y="5881"/>
                    <a:pt x="847" y="5874"/>
                  </a:cubicBezTo>
                  <a:cubicBezTo>
                    <a:pt x="1119" y="6625"/>
                    <a:pt x="1311" y="7417"/>
                    <a:pt x="1420" y="8195"/>
                  </a:cubicBezTo>
                  <a:cubicBezTo>
                    <a:pt x="1543" y="9000"/>
                    <a:pt x="1597" y="9819"/>
                    <a:pt x="1652" y="10624"/>
                  </a:cubicBezTo>
                  <a:cubicBezTo>
                    <a:pt x="1788" y="10812"/>
                    <a:pt x="2104" y="10886"/>
                    <a:pt x="2440" y="10886"/>
                  </a:cubicBezTo>
                  <a:cubicBezTo>
                    <a:pt x="2814" y="10886"/>
                    <a:pt x="3211" y="10794"/>
                    <a:pt x="3412" y="10665"/>
                  </a:cubicBezTo>
                  <a:cubicBezTo>
                    <a:pt x="3849" y="10406"/>
                    <a:pt x="4095" y="9942"/>
                    <a:pt x="4300" y="9505"/>
                  </a:cubicBezTo>
                  <a:cubicBezTo>
                    <a:pt x="4504" y="9054"/>
                    <a:pt x="4682" y="8577"/>
                    <a:pt x="5009" y="8208"/>
                  </a:cubicBezTo>
                  <a:cubicBezTo>
                    <a:pt x="5388" y="7764"/>
                    <a:pt x="5969" y="7533"/>
                    <a:pt x="6548" y="7533"/>
                  </a:cubicBezTo>
                  <a:cubicBezTo>
                    <a:pt x="6930" y="7533"/>
                    <a:pt x="7310" y="7634"/>
                    <a:pt x="7630" y="7840"/>
                  </a:cubicBezTo>
                  <a:cubicBezTo>
                    <a:pt x="7766" y="7949"/>
                    <a:pt x="7903" y="8072"/>
                    <a:pt x="8080" y="8113"/>
                  </a:cubicBezTo>
                  <a:cubicBezTo>
                    <a:pt x="8130" y="8129"/>
                    <a:pt x="8183" y="8138"/>
                    <a:pt x="8236" y="8138"/>
                  </a:cubicBezTo>
                  <a:cubicBezTo>
                    <a:pt x="8357" y="8138"/>
                    <a:pt x="8474" y="8090"/>
                    <a:pt x="8531" y="7976"/>
                  </a:cubicBezTo>
                  <a:cubicBezTo>
                    <a:pt x="8708" y="7690"/>
                    <a:pt x="8285" y="7321"/>
                    <a:pt x="8435" y="7021"/>
                  </a:cubicBezTo>
                  <a:cubicBezTo>
                    <a:pt x="8572" y="6789"/>
                    <a:pt x="8940" y="6843"/>
                    <a:pt x="9131" y="6652"/>
                  </a:cubicBezTo>
                  <a:cubicBezTo>
                    <a:pt x="9336" y="6447"/>
                    <a:pt x="9241" y="6120"/>
                    <a:pt x="9063" y="5902"/>
                  </a:cubicBezTo>
                  <a:cubicBezTo>
                    <a:pt x="8913" y="5683"/>
                    <a:pt x="8695" y="5478"/>
                    <a:pt x="8654" y="5205"/>
                  </a:cubicBezTo>
                  <a:cubicBezTo>
                    <a:pt x="8599" y="4687"/>
                    <a:pt x="9268" y="4318"/>
                    <a:pt x="9254" y="3800"/>
                  </a:cubicBezTo>
                  <a:cubicBezTo>
                    <a:pt x="9254" y="3363"/>
                    <a:pt x="8776" y="3104"/>
                    <a:pt x="8367" y="2953"/>
                  </a:cubicBezTo>
                  <a:cubicBezTo>
                    <a:pt x="7971" y="2790"/>
                    <a:pt x="7493" y="2544"/>
                    <a:pt x="7493" y="2094"/>
                  </a:cubicBezTo>
                  <a:cubicBezTo>
                    <a:pt x="7493" y="1807"/>
                    <a:pt x="7698" y="1548"/>
                    <a:pt x="7644" y="1275"/>
                  </a:cubicBezTo>
                  <a:cubicBezTo>
                    <a:pt x="7582" y="948"/>
                    <a:pt x="7231" y="827"/>
                    <a:pt x="6881" y="827"/>
                  </a:cubicBezTo>
                  <a:cubicBezTo>
                    <a:pt x="6763" y="827"/>
                    <a:pt x="6645" y="841"/>
                    <a:pt x="6538" y="865"/>
                  </a:cubicBezTo>
                  <a:cubicBezTo>
                    <a:pt x="6296" y="928"/>
                    <a:pt x="6023" y="1003"/>
                    <a:pt x="5775" y="1003"/>
                  </a:cubicBezTo>
                  <a:cubicBezTo>
                    <a:pt x="5589" y="1003"/>
                    <a:pt x="5417" y="961"/>
                    <a:pt x="5282" y="838"/>
                  </a:cubicBezTo>
                  <a:cubicBezTo>
                    <a:pt x="5105" y="674"/>
                    <a:pt x="5037" y="456"/>
                    <a:pt x="4900" y="292"/>
                  </a:cubicBezTo>
                  <a:cubicBezTo>
                    <a:pt x="4738" y="95"/>
                    <a:pt x="4485" y="1"/>
                    <a:pt x="422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3"/>
            <p:cNvSpPr/>
            <p:nvPr/>
          </p:nvSpPr>
          <p:spPr>
            <a:xfrm flipH="1">
              <a:off x="8052233" y="1284622"/>
              <a:ext cx="360224" cy="311917"/>
            </a:xfrm>
            <a:custGeom>
              <a:avLst/>
              <a:gdLst/>
              <a:ahLst/>
              <a:cxnLst/>
              <a:rect l="l" t="t" r="r" b="b"/>
              <a:pathLst>
                <a:path w="9351" h="8097" extrusionOk="0">
                  <a:moveTo>
                    <a:pt x="4243" y="0"/>
                  </a:moveTo>
                  <a:cubicBezTo>
                    <a:pt x="4086" y="0"/>
                    <a:pt x="3927" y="33"/>
                    <a:pt x="3782" y="95"/>
                  </a:cubicBezTo>
                  <a:cubicBezTo>
                    <a:pt x="3413" y="259"/>
                    <a:pt x="3140" y="587"/>
                    <a:pt x="2894" y="914"/>
                  </a:cubicBezTo>
                  <a:cubicBezTo>
                    <a:pt x="2567" y="1364"/>
                    <a:pt x="2226" y="1938"/>
                    <a:pt x="1666" y="2020"/>
                  </a:cubicBezTo>
                  <a:cubicBezTo>
                    <a:pt x="1607" y="2028"/>
                    <a:pt x="1545" y="2031"/>
                    <a:pt x="1483" y="2031"/>
                  </a:cubicBezTo>
                  <a:cubicBezTo>
                    <a:pt x="1252" y="2031"/>
                    <a:pt x="1007" y="1986"/>
                    <a:pt x="785" y="1986"/>
                  </a:cubicBezTo>
                  <a:cubicBezTo>
                    <a:pt x="576" y="1986"/>
                    <a:pt x="386" y="2026"/>
                    <a:pt x="247" y="2183"/>
                  </a:cubicBezTo>
                  <a:cubicBezTo>
                    <a:pt x="1" y="2484"/>
                    <a:pt x="165" y="2920"/>
                    <a:pt x="356" y="3262"/>
                  </a:cubicBezTo>
                  <a:cubicBezTo>
                    <a:pt x="547" y="3603"/>
                    <a:pt x="724" y="4026"/>
                    <a:pt x="492" y="4354"/>
                  </a:cubicBezTo>
                  <a:cubicBezTo>
                    <a:pt x="424" y="4449"/>
                    <a:pt x="301" y="4517"/>
                    <a:pt x="219" y="4627"/>
                  </a:cubicBezTo>
                  <a:cubicBezTo>
                    <a:pt x="28" y="4831"/>
                    <a:pt x="15" y="5173"/>
                    <a:pt x="165" y="5391"/>
                  </a:cubicBezTo>
                  <a:cubicBezTo>
                    <a:pt x="298" y="5609"/>
                    <a:pt x="529" y="5882"/>
                    <a:pt x="761" y="5882"/>
                  </a:cubicBezTo>
                  <a:cubicBezTo>
                    <a:pt x="790" y="5882"/>
                    <a:pt x="818" y="5878"/>
                    <a:pt x="847" y="5869"/>
                  </a:cubicBezTo>
                  <a:cubicBezTo>
                    <a:pt x="984" y="6278"/>
                    <a:pt x="1106" y="6688"/>
                    <a:pt x="1202" y="7097"/>
                  </a:cubicBezTo>
                  <a:cubicBezTo>
                    <a:pt x="1229" y="6783"/>
                    <a:pt x="1229" y="6455"/>
                    <a:pt x="1161" y="6142"/>
                  </a:cubicBezTo>
                  <a:cubicBezTo>
                    <a:pt x="1066" y="5718"/>
                    <a:pt x="588" y="5432"/>
                    <a:pt x="820" y="4927"/>
                  </a:cubicBezTo>
                  <a:cubicBezTo>
                    <a:pt x="888" y="4777"/>
                    <a:pt x="1093" y="4572"/>
                    <a:pt x="1093" y="4422"/>
                  </a:cubicBezTo>
                  <a:cubicBezTo>
                    <a:pt x="1093" y="4313"/>
                    <a:pt x="984" y="4163"/>
                    <a:pt x="929" y="4081"/>
                  </a:cubicBezTo>
                  <a:cubicBezTo>
                    <a:pt x="888" y="3971"/>
                    <a:pt x="820" y="3862"/>
                    <a:pt x="779" y="3753"/>
                  </a:cubicBezTo>
                  <a:cubicBezTo>
                    <a:pt x="588" y="3275"/>
                    <a:pt x="793" y="2770"/>
                    <a:pt x="1298" y="2579"/>
                  </a:cubicBezTo>
                  <a:cubicBezTo>
                    <a:pt x="1415" y="2532"/>
                    <a:pt x="1548" y="2524"/>
                    <a:pt x="1684" y="2524"/>
                  </a:cubicBezTo>
                  <a:cubicBezTo>
                    <a:pt x="1758" y="2524"/>
                    <a:pt x="1832" y="2527"/>
                    <a:pt x="1905" y="2527"/>
                  </a:cubicBezTo>
                  <a:cubicBezTo>
                    <a:pt x="2091" y="2527"/>
                    <a:pt x="2268" y="2511"/>
                    <a:pt x="2403" y="2402"/>
                  </a:cubicBezTo>
                  <a:cubicBezTo>
                    <a:pt x="2608" y="2252"/>
                    <a:pt x="2744" y="2020"/>
                    <a:pt x="2881" y="1788"/>
                  </a:cubicBezTo>
                  <a:cubicBezTo>
                    <a:pt x="3151" y="1383"/>
                    <a:pt x="3474" y="832"/>
                    <a:pt x="4021" y="832"/>
                  </a:cubicBezTo>
                  <a:cubicBezTo>
                    <a:pt x="4028" y="832"/>
                    <a:pt x="4034" y="832"/>
                    <a:pt x="4041" y="832"/>
                  </a:cubicBezTo>
                  <a:cubicBezTo>
                    <a:pt x="4382" y="859"/>
                    <a:pt x="4655" y="1064"/>
                    <a:pt x="4887" y="1283"/>
                  </a:cubicBezTo>
                  <a:cubicBezTo>
                    <a:pt x="4996" y="1378"/>
                    <a:pt x="5119" y="1501"/>
                    <a:pt x="5256" y="1542"/>
                  </a:cubicBezTo>
                  <a:cubicBezTo>
                    <a:pt x="5268" y="1543"/>
                    <a:pt x="5280" y="1544"/>
                    <a:pt x="5293" y="1544"/>
                  </a:cubicBezTo>
                  <a:cubicBezTo>
                    <a:pt x="5400" y="1544"/>
                    <a:pt x="5541" y="1498"/>
                    <a:pt x="5638" y="1474"/>
                  </a:cubicBezTo>
                  <a:cubicBezTo>
                    <a:pt x="5812" y="1437"/>
                    <a:pt x="6005" y="1390"/>
                    <a:pt x="6189" y="1390"/>
                  </a:cubicBezTo>
                  <a:cubicBezTo>
                    <a:pt x="6351" y="1390"/>
                    <a:pt x="6506" y="1427"/>
                    <a:pt x="6634" y="1542"/>
                  </a:cubicBezTo>
                  <a:cubicBezTo>
                    <a:pt x="6866" y="1760"/>
                    <a:pt x="6894" y="2115"/>
                    <a:pt x="6921" y="2429"/>
                  </a:cubicBezTo>
                  <a:cubicBezTo>
                    <a:pt x="6975" y="2839"/>
                    <a:pt x="7194" y="2975"/>
                    <a:pt x="7590" y="3071"/>
                  </a:cubicBezTo>
                  <a:cubicBezTo>
                    <a:pt x="7931" y="3152"/>
                    <a:pt x="8286" y="3289"/>
                    <a:pt x="8395" y="3671"/>
                  </a:cubicBezTo>
                  <a:cubicBezTo>
                    <a:pt x="8463" y="3903"/>
                    <a:pt x="8409" y="4163"/>
                    <a:pt x="8340" y="4395"/>
                  </a:cubicBezTo>
                  <a:cubicBezTo>
                    <a:pt x="8286" y="4572"/>
                    <a:pt x="8231" y="4763"/>
                    <a:pt x="8327" y="4940"/>
                  </a:cubicBezTo>
                  <a:cubicBezTo>
                    <a:pt x="8463" y="5227"/>
                    <a:pt x="8709" y="5486"/>
                    <a:pt x="8641" y="5841"/>
                  </a:cubicBezTo>
                  <a:cubicBezTo>
                    <a:pt x="8600" y="6114"/>
                    <a:pt x="8368" y="6251"/>
                    <a:pt x="8204" y="6455"/>
                  </a:cubicBezTo>
                  <a:cubicBezTo>
                    <a:pt x="7999" y="6728"/>
                    <a:pt x="8231" y="7097"/>
                    <a:pt x="8149" y="7425"/>
                  </a:cubicBezTo>
                  <a:cubicBezTo>
                    <a:pt x="8095" y="7629"/>
                    <a:pt x="7958" y="7779"/>
                    <a:pt x="7849" y="7943"/>
                  </a:cubicBezTo>
                  <a:cubicBezTo>
                    <a:pt x="7931" y="7984"/>
                    <a:pt x="8013" y="8039"/>
                    <a:pt x="8095" y="8080"/>
                  </a:cubicBezTo>
                  <a:cubicBezTo>
                    <a:pt x="8143" y="8091"/>
                    <a:pt x="8193" y="8097"/>
                    <a:pt x="8242" y="8097"/>
                  </a:cubicBezTo>
                  <a:cubicBezTo>
                    <a:pt x="8374" y="8097"/>
                    <a:pt x="8499" y="8053"/>
                    <a:pt x="8559" y="7943"/>
                  </a:cubicBezTo>
                  <a:cubicBezTo>
                    <a:pt x="8709" y="7643"/>
                    <a:pt x="8299" y="7274"/>
                    <a:pt x="8463" y="6988"/>
                  </a:cubicBezTo>
                  <a:cubicBezTo>
                    <a:pt x="8572" y="6742"/>
                    <a:pt x="8968" y="6797"/>
                    <a:pt x="9159" y="6606"/>
                  </a:cubicBezTo>
                  <a:cubicBezTo>
                    <a:pt x="9350" y="6415"/>
                    <a:pt x="9241" y="6073"/>
                    <a:pt x="9091" y="5855"/>
                  </a:cubicBezTo>
                  <a:cubicBezTo>
                    <a:pt x="8914" y="5664"/>
                    <a:pt x="8695" y="5459"/>
                    <a:pt x="8668" y="5186"/>
                  </a:cubicBezTo>
                  <a:cubicBezTo>
                    <a:pt x="8613" y="4681"/>
                    <a:pt x="9282" y="4299"/>
                    <a:pt x="9255" y="3794"/>
                  </a:cubicBezTo>
                  <a:cubicBezTo>
                    <a:pt x="9241" y="3344"/>
                    <a:pt x="8763" y="3112"/>
                    <a:pt x="8368" y="2934"/>
                  </a:cubicBezTo>
                  <a:cubicBezTo>
                    <a:pt x="7958" y="2784"/>
                    <a:pt x="7508" y="2511"/>
                    <a:pt x="7508" y="2088"/>
                  </a:cubicBezTo>
                  <a:cubicBezTo>
                    <a:pt x="7508" y="1815"/>
                    <a:pt x="7712" y="1542"/>
                    <a:pt x="7658" y="1269"/>
                  </a:cubicBezTo>
                  <a:cubicBezTo>
                    <a:pt x="7596" y="951"/>
                    <a:pt x="7249" y="818"/>
                    <a:pt x="6895" y="818"/>
                  </a:cubicBezTo>
                  <a:cubicBezTo>
                    <a:pt x="6778" y="818"/>
                    <a:pt x="6661" y="832"/>
                    <a:pt x="6552" y="859"/>
                  </a:cubicBezTo>
                  <a:cubicBezTo>
                    <a:pt x="6303" y="914"/>
                    <a:pt x="6031" y="991"/>
                    <a:pt x="5783" y="991"/>
                  </a:cubicBezTo>
                  <a:cubicBezTo>
                    <a:pt x="5597" y="991"/>
                    <a:pt x="5424" y="947"/>
                    <a:pt x="5283" y="819"/>
                  </a:cubicBezTo>
                  <a:cubicBezTo>
                    <a:pt x="5119" y="668"/>
                    <a:pt x="5051" y="450"/>
                    <a:pt x="4914" y="273"/>
                  </a:cubicBezTo>
                  <a:cubicBezTo>
                    <a:pt x="4745" y="87"/>
                    <a:pt x="4498" y="0"/>
                    <a:pt x="4243" y="0"/>
                  </a:cubicBezTo>
                  <a:close/>
                </a:path>
              </a:pathLst>
            </a:custGeom>
            <a:solidFill>
              <a:srgbClr val="667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3"/>
            <p:cNvSpPr/>
            <p:nvPr/>
          </p:nvSpPr>
          <p:spPr>
            <a:xfrm flipH="1">
              <a:off x="7738272" y="2013860"/>
              <a:ext cx="445148" cy="422669"/>
            </a:xfrm>
            <a:custGeom>
              <a:avLst/>
              <a:gdLst/>
              <a:ahLst/>
              <a:cxnLst/>
              <a:rect l="l" t="t" r="r" b="b"/>
              <a:pathLst>
                <a:path w="13172" h="10972" extrusionOk="0">
                  <a:moveTo>
                    <a:pt x="0" y="1"/>
                  </a:moveTo>
                  <a:cubicBezTo>
                    <a:pt x="28" y="69"/>
                    <a:pt x="82" y="110"/>
                    <a:pt x="123" y="178"/>
                  </a:cubicBezTo>
                  <a:cubicBezTo>
                    <a:pt x="901" y="1311"/>
                    <a:pt x="1925" y="2198"/>
                    <a:pt x="2948" y="3071"/>
                  </a:cubicBezTo>
                  <a:cubicBezTo>
                    <a:pt x="5610" y="5351"/>
                    <a:pt x="8271" y="7644"/>
                    <a:pt x="10933" y="9937"/>
                  </a:cubicBezTo>
                  <a:cubicBezTo>
                    <a:pt x="11411" y="10346"/>
                    <a:pt x="11902" y="10783"/>
                    <a:pt x="12503" y="10920"/>
                  </a:cubicBezTo>
                  <a:cubicBezTo>
                    <a:pt x="12660" y="10949"/>
                    <a:pt x="12824" y="10971"/>
                    <a:pt x="12986" y="10971"/>
                  </a:cubicBezTo>
                  <a:cubicBezTo>
                    <a:pt x="13048" y="10971"/>
                    <a:pt x="13110" y="10968"/>
                    <a:pt x="13171" y="10960"/>
                  </a:cubicBezTo>
                  <a:lnTo>
                    <a:pt x="13171" y="3795"/>
                  </a:lnTo>
                  <a:cubicBezTo>
                    <a:pt x="11670" y="2607"/>
                    <a:pt x="10046" y="1338"/>
                    <a:pt x="8531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3"/>
            <p:cNvSpPr/>
            <p:nvPr/>
          </p:nvSpPr>
          <p:spPr>
            <a:xfrm flipH="1">
              <a:off x="7932354" y="1787540"/>
              <a:ext cx="678843" cy="1136221"/>
            </a:xfrm>
            <a:custGeom>
              <a:avLst/>
              <a:gdLst/>
              <a:ahLst/>
              <a:cxnLst/>
              <a:rect l="l" t="t" r="r" b="b"/>
              <a:pathLst>
                <a:path w="17622" h="29495" extrusionOk="0">
                  <a:moveTo>
                    <a:pt x="9025" y="0"/>
                  </a:moveTo>
                  <a:cubicBezTo>
                    <a:pt x="8669" y="0"/>
                    <a:pt x="8313" y="12"/>
                    <a:pt x="7958" y="34"/>
                  </a:cubicBezTo>
                  <a:cubicBezTo>
                    <a:pt x="5938" y="157"/>
                    <a:pt x="3959" y="607"/>
                    <a:pt x="2034" y="1249"/>
                  </a:cubicBezTo>
                  <a:cubicBezTo>
                    <a:pt x="765" y="1658"/>
                    <a:pt x="1" y="2914"/>
                    <a:pt x="205" y="4238"/>
                  </a:cubicBezTo>
                  <a:cubicBezTo>
                    <a:pt x="1407" y="11717"/>
                    <a:pt x="1884" y="19415"/>
                    <a:pt x="1584" y="26977"/>
                  </a:cubicBezTo>
                  <a:cubicBezTo>
                    <a:pt x="1570" y="27468"/>
                    <a:pt x="1516" y="28164"/>
                    <a:pt x="1993" y="28328"/>
                  </a:cubicBezTo>
                  <a:cubicBezTo>
                    <a:pt x="4463" y="29091"/>
                    <a:pt x="7533" y="29494"/>
                    <a:pt x="10477" y="29494"/>
                  </a:cubicBezTo>
                  <a:cubicBezTo>
                    <a:pt x="12691" y="29494"/>
                    <a:pt x="14834" y="29266"/>
                    <a:pt x="16598" y="28792"/>
                  </a:cubicBezTo>
                  <a:cubicBezTo>
                    <a:pt x="17621" y="28519"/>
                    <a:pt x="16830" y="27591"/>
                    <a:pt x="16830" y="26526"/>
                  </a:cubicBezTo>
                  <a:cubicBezTo>
                    <a:pt x="16830" y="18978"/>
                    <a:pt x="16488" y="10816"/>
                    <a:pt x="16093" y="3337"/>
                  </a:cubicBezTo>
                  <a:cubicBezTo>
                    <a:pt x="16038" y="2313"/>
                    <a:pt x="15397" y="1412"/>
                    <a:pt x="14441" y="1017"/>
                  </a:cubicBezTo>
                  <a:cubicBezTo>
                    <a:pt x="12736" y="307"/>
                    <a:pt x="10877" y="0"/>
                    <a:pt x="9025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3"/>
            <p:cNvSpPr/>
            <p:nvPr/>
          </p:nvSpPr>
          <p:spPr>
            <a:xfrm flipH="1">
              <a:off x="7954427" y="2014402"/>
              <a:ext cx="639936" cy="846532"/>
            </a:xfrm>
            <a:custGeom>
              <a:avLst/>
              <a:gdLst/>
              <a:ahLst/>
              <a:cxnLst/>
              <a:rect l="l" t="t" r="r" b="b"/>
              <a:pathLst>
                <a:path w="16612" h="21975" extrusionOk="0">
                  <a:moveTo>
                    <a:pt x="0" y="0"/>
                  </a:moveTo>
                  <a:cubicBezTo>
                    <a:pt x="1010" y="6961"/>
                    <a:pt x="1406" y="14086"/>
                    <a:pt x="1133" y="21088"/>
                  </a:cubicBezTo>
                  <a:cubicBezTo>
                    <a:pt x="1120" y="21361"/>
                    <a:pt x="1092" y="21702"/>
                    <a:pt x="1161" y="21975"/>
                  </a:cubicBezTo>
                  <a:lnTo>
                    <a:pt x="16611" y="21975"/>
                  </a:lnTo>
                  <a:cubicBezTo>
                    <a:pt x="16543" y="21579"/>
                    <a:pt x="16365" y="21115"/>
                    <a:pt x="16365" y="20637"/>
                  </a:cubicBezTo>
                  <a:cubicBezTo>
                    <a:pt x="16393" y="13936"/>
                    <a:pt x="16120" y="6756"/>
                    <a:pt x="15778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3"/>
            <p:cNvSpPr/>
            <p:nvPr/>
          </p:nvSpPr>
          <p:spPr>
            <a:xfrm flipH="1">
              <a:off x="8086096" y="2597139"/>
              <a:ext cx="419780" cy="255173"/>
            </a:xfrm>
            <a:custGeom>
              <a:avLst/>
              <a:gdLst/>
              <a:ahLst/>
              <a:cxnLst/>
              <a:rect l="l" t="t" r="r" b="b"/>
              <a:pathLst>
                <a:path w="10897" h="6624" extrusionOk="0">
                  <a:moveTo>
                    <a:pt x="142" y="0"/>
                  </a:moveTo>
                  <a:cubicBezTo>
                    <a:pt x="76" y="0"/>
                    <a:pt x="0" y="67"/>
                    <a:pt x="37" y="160"/>
                  </a:cubicBezTo>
                  <a:cubicBezTo>
                    <a:pt x="679" y="1688"/>
                    <a:pt x="1689" y="3081"/>
                    <a:pt x="2972" y="4145"/>
                  </a:cubicBezTo>
                  <a:cubicBezTo>
                    <a:pt x="4309" y="5292"/>
                    <a:pt x="5947" y="6083"/>
                    <a:pt x="7694" y="6425"/>
                  </a:cubicBezTo>
                  <a:cubicBezTo>
                    <a:pt x="8362" y="6560"/>
                    <a:pt x="9036" y="6624"/>
                    <a:pt x="9713" y="6624"/>
                  </a:cubicBezTo>
                  <a:cubicBezTo>
                    <a:pt x="10059" y="6624"/>
                    <a:pt x="10405" y="6607"/>
                    <a:pt x="10752" y="6575"/>
                  </a:cubicBezTo>
                  <a:cubicBezTo>
                    <a:pt x="10897" y="6562"/>
                    <a:pt x="10851" y="6369"/>
                    <a:pt x="10724" y="6369"/>
                  </a:cubicBezTo>
                  <a:cubicBezTo>
                    <a:pt x="10719" y="6369"/>
                    <a:pt x="10715" y="6370"/>
                    <a:pt x="10711" y="6370"/>
                  </a:cubicBezTo>
                  <a:cubicBezTo>
                    <a:pt x="10394" y="6399"/>
                    <a:pt x="10077" y="6413"/>
                    <a:pt x="9759" y="6413"/>
                  </a:cubicBezTo>
                  <a:cubicBezTo>
                    <a:pt x="8282" y="6413"/>
                    <a:pt x="6804" y="6101"/>
                    <a:pt x="5456" y="5483"/>
                  </a:cubicBezTo>
                  <a:cubicBezTo>
                    <a:pt x="3941" y="4800"/>
                    <a:pt x="2631" y="3722"/>
                    <a:pt x="1607" y="2426"/>
                  </a:cubicBezTo>
                  <a:cubicBezTo>
                    <a:pt x="1034" y="1716"/>
                    <a:pt x="583" y="910"/>
                    <a:pt x="215" y="51"/>
                  </a:cubicBezTo>
                  <a:cubicBezTo>
                    <a:pt x="202" y="15"/>
                    <a:pt x="173" y="0"/>
                    <a:pt x="1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3"/>
            <p:cNvSpPr/>
            <p:nvPr/>
          </p:nvSpPr>
          <p:spPr>
            <a:xfrm flipH="1">
              <a:off x="8214798" y="1833074"/>
              <a:ext cx="173197" cy="53508"/>
            </a:xfrm>
            <a:custGeom>
              <a:avLst/>
              <a:gdLst/>
              <a:ahLst/>
              <a:cxnLst/>
              <a:rect l="l" t="t" r="r" b="b"/>
              <a:pathLst>
                <a:path w="4496" h="1389" extrusionOk="0">
                  <a:moveTo>
                    <a:pt x="159" y="0"/>
                  </a:moveTo>
                  <a:cubicBezTo>
                    <a:pt x="77" y="0"/>
                    <a:pt x="1" y="98"/>
                    <a:pt x="76" y="162"/>
                  </a:cubicBezTo>
                  <a:cubicBezTo>
                    <a:pt x="916" y="952"/>
                    <a:pt x="2057" y="1389"/>
                    <a:pt x="3198" y="1389"/>
                  </a:cubicBezTo>
                  <a:cubicBezTo>
                    <a:pt x="3594" y="1389"/>
                    <a:pt x="3991" y="1336"/>
                    <a:pt x="4375" y="1227"/>
                  </a:cubicBezTo>
                  <a:cubicBezTo>
                    <a:pt x="4496" y="1178"/>
                    <a:pt x="4488" y="1013"/>
                    <a:pt x="4391" y="1013"/>
                  </a:cubicBezTo>
                  <a:cubicBezTo>
                    <a:pt x="4378" y="1013"/>
                    <a:pt x="4364" y="1016"/>
                    <a:pt x="4348" y="1022"/>
                  </a:cubicBezTo>
                  <a:cubicBezTo>
                    <a:pt x="3975" y="1129"/>
                    <a:pt x="3590" y="1181"/>
                    <a:pt x="3204" y="1181"/>
                  </a:cubicBezTo>
                  <a:cubicBezTo>
                    <a:pt x="2119" y="1181"/>
                    <a:pt x="1031" y="771"/>
                    <a:pt x="226" y="26"/>
                  </a:cubicBezTo>
                  <a:cubicBezTo>
                    <a:pt x="205" y="8"/>
                    <a:pt x="182" y="0"/>
                    <a:pt x="15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3"/>
            <p:cNvSpPr/>
            <p:nvPr/>
          </p:nvSpPr>
          <p:spPr>
            <a:xfrm flipH="1">
              <a:off x="8213642" y="1604286"/>
              <a:ext cx="149891" cy="254403"/>
            </a:xfrm>
            <a:custGeom>
              <a:avLst/>
              <a:gdLst/>
              <a:ahLst/>
              <a:cxnLst/>
              <a:rect l="l" t="t" r="r" b="b"/>
              <a:pathLst>
                <a:path w="3891" h="6604" extrusionOk="0">
                  <a:moveTo>
                    <a:pt x="164" y="0"/>
                  </a:moveTo>
                  <a:lnTo>
                    <a:pt x="164" y="0"/>
                  </a:lnTo>
                  <a:cubicBezTo>
                    <a:pt x="301" y="1679"/>
                    <a:pt x="246" y="3371"/>
                    <a:pt x="41" y="5050"/>
                  </a:cubicBezTo>
                  <a:cubicBezTo>
                    <a:pt x="0" y="5391"/>
                    <a:pt x="137" y="5733"/>
                    <a:pt x="410" y="5924"/>
                  </a:cubicBezTo>
                  <a:cubicBezTo>
                    <a:pt x="1042" y="6367"/>
                    <a:pt x="1809" y="6603"/>
                    <a:pt x="2572" y="6603"/>
                  </a:cubicBezTo>
                  <a:cubicBezTo>
                    <a:pt x="2748" y="6603"/>
                    <a:pt x="2924" y="6591"/>
                    <a:pt x="3099" y="6565"/>
                  </a:cubicBezTo>
                  <a:cubicBezTo>
                    <a:pt x="3576" y="6497"/>
                    <a:pt x="3890" y="6047"/>
                    <a:pt x="3863" y="5596"/>
                  </a:cubicBezTo>
                  <a:cubicBezTo>
                    <a:pt x="3781" y="4504"/>
                    <a:pt x="3740" y="3481"/>
                    <a:pt x="3781" y="2348"/>
                  </a:cubicBezTo>
                  <a:cubicBezTo>
                    <a:pt x="2853" y="1160"/>
                    <a:pt x="1570" y="437"/>
                    <a:pt x="16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3"/>
            <p:cNvSpPr/>
            <p:nvPr/>
          </p:nvSpPr>
          <p:spPr>
            <a:xfrm flipH="1">
              <a:off x="8214181" y="1604286"/>
              <a:ext cx="143034" cy="242923"/>
            </a:xfrm>
            <a:custGeom>
              <a:avLst/>
              <a:gdLst/>
              <a:ahLst/>
              <a:cxnLst/>
              <a:rect l="l" t="t" r="r" b="b"/>
              <a:pathLst>
                <a:path w="3713" h="6306" extrusionOk="0">
                  <a:moveTo>
                    <a:pt x="0" y="0"/>
                  </a:moveTo>
                  <a:lnTo>
                    <a:pt x="0" y="0"/>
                  </a:lnTo>
                  <a:cubicBezTo>
                    <a:pt x="41" y="710"/>
                    <a:pt x="82" y="1433"/>
                    <a:pt x="68" y="2143"/>
                  </a:cubicBezTo>
                  <a:cubicBezTo>
                    <a:pt x="710" y="3904"/>
                    <a:pt x="1870" y="5582"/>
                    <a:pt x="3426" y="6306"/>
                  </a:cubicBezTo>
                  <a:cubicBezTo>
                    <a:pt x="3617" y="6115"/>
                    <a:pt x="3713" y="5869"/>
                    <a:pt x="3699" y="5582"/>
                  </a:cubicBezTo>
                  <a:cubicBezTo>
                    <a:pt x="3617" y="4491"/>
                    <a:pt x="3590" y="3467"/>
                    <a:pt x="3617" y="2334"/>
                  </a:cubicBezTo>
                  <a:cubicBezTo>
                    <a:pt x="2689" y="1174"/>
                    <a:pt x="1406" y="464"/>
                    <a:pt x="0" y="0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3"/>
            <p:cNvSpPr/>
            <p:nvPr/>
          </p:nvSpPr>
          <p:spPr>
            <a:xfrm flipH="1">
              <a:off x="8116566" y="1436788"/>
              <a:ext cx="288495" cy="314344"/>
            </a:xfrm>
            <a:custGeom>
              <a:avLst/>
              <a:gdLst/>
              <a:ahLst/>
              <a:cxnLst/>
              <a:rect l="l" t="t" r="r" b="b"/>
              <a:pathLst>
                <a:path w="7489" h="8160" extrusionOk="0">
                  <a:moveTo>
                    <a:pt x="4582" y="0"/>
                  </a:moveTo>
                  <a:cubicBezTo>
                    <a:pt x="3857" y="0"/>
                    <a:pt x="3129" y="113"/>
                    <a:pt x="2484" y="335"/>
                  </a:cubicBezTo>
                  <a:cubicBezTo>
                    <a:pt x="2225" y="417"/>
                    <a:pt x="2034" y="622"/>
                    <a:pt x="1938" y="881"/>
                  </a:cubicBezTo>
                  <a:cubicBezTo>
                    <a:pt x="1624" y="1687"/>
                    <a:pt x="1351" y="2492"/>
                    <a:pt x="1365" y="3338"/>
                  </a:cubicBezTo>
                  <a:cubicBezTo>
                    <a:pt x="1248" y="3098"/>
                    <a:pt x="1049" y="2991"/>
                    <a:pt x="842" y="2991"/>
                  </a:cubicBezTo>
                  <a:cubicBezTo>
                    <a:pt x="613" y="2991"/>
                    <a:pt x="375" y="3122"/>
                    <a:pt x="232" y="3352"/>
                  </a:cubicBezTo>
                  <a:cubicBezTo>
                    <a:pt x="0" y="3720"/>
                    <a:pt x="232" y="4212"/>
                    <a:pt x="437" y="4539"/>
                  </a:cubicBezTo>
                  <a:cubicBezTo>
                    <a:pt x="560" y="4689"/>
                    <a:pt x="805" y="4921"/>
                    <a:pt x="1010" y="4935"/>
                  </a:cubicBezTo>
                  <a:cubicBezTo>
                    <a:pt x="1215" y="4935"/>
                    <a:pt x="1406" y="4839"/>
                    <a:pt x="1406" y="4812"/>
                  </a:cubicBezTo>
                  <a:cubicBezTo>
                    <a:pt x="1884" y="6518"/>
                    <a:pt x="3480" y="7897"/>
                    <a:pt x="5241" y="8156"/>
                  </a:cubicBezTo>
                  <a:cubicBezTo>
                    <a:pt x="5263" y="8159"/>
                    <a:pt x="5284" y="8160"/>
                    <a:pt x="5306" y="8160"/>
                  </a:cubicBezTo>
                  <a:cubicBezTo>
                    <a:pt x="6556" y="8160"/>
                    <a:pt x="7488" y="3913"/>
                    <a:pt x="7193" y="1605"/>
                  </a:cubicBezTo>
                  <a:cubicBezTo>
                    <a:pt x="7152" y="1373"/>
                    <a:pt x="7084" y="1059"/>
                    <a:pt x="7002" y="799"/>
                  </a:cubicBezTo>
                  <a:cubicBezTo>
                    <a:pt x="6920" y="554"/>
                    <a:pt x="6729" y="376"/>
                    <a:pt x="6483" y="281"/>
                  </a:cubicBezTo>
                  <a:cubicBezTo>
                    <a:pt x="5893" y="93"/>
                    <a:pt x="5239" y="0"/>
                    <a:pt x="458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3"/>
            <p:cNvSpPr/>
            <p:nvPr/>
          </p:nvSpPr>
          <p:spPr>
            <a:xfrm flipH="1">
              <a:off x="8222078" y="1494380"/>
              <a:ext cx="78355" cy="28622"/>
            </a:xfrm>
            <a:custGeom>
              <a:avLst/>
              <a:gdLst/>
              <a:ahLst/>
              <a:cxnLst/>
              <a:rect l="l" t="t" r="r" b="b"/>
              <a:pathLst>
                <a:path w="2034" h="743" extrusionOk="0">
                  <a:moveTo>
                    <a:pt x="1344" y="1"/>
                  </a:moveTo>
                  <a:cubicBezTo>
                    <a:pt x="910" y="1"/>
                    <a:pt x="405" y="199"/>
                    <a:pt x="164" y="396"/>
                  </a:cubicBezTo>
                  <a:cubicBezTo>
                    <a:pt x="96" y="437"/>
                    <a:pt x="0" y="533"/>
                    <a:pt x="0" y="615"/>
                  </a:cubicBezTo>
                  <a:cubicBezTo>
                    <a:pt x="0" y="669"/>
                    <a:pt x="41" y="710"/>
                    <a:pt x="96" y="738"/>
                  </a:cubicBezTo>
                  <a:cubicBezTo>
                    <a:pt x="109" y="741"/>
                    <a:pt x="122" y="742"/>
                    <a:pt x="135" y="742"/>
                  </a:cubicBezTo>
                  <a:cubicBezTo>
                    <a:pt x="231" y="742"/>
                    <a:pt x="326" y="663"/>
                    <a:pt x="410" y="615"/>
                  </a:cubicBezTo>
                  <a:cubicBezTo>
                    <a:pt x="546" y="546"/>
                    <a:pt x="683" y="492"/>
                    <a:pt x="819" y="465"/>
                  </a:cubicBezTo>
                  <a:cubicBezTo>
                    <a:pt x="952" y="434"/>
                    <a:pt x="1093" y="418"/>
                    <a:pt x="1230" y="418"/>
                  </a:cubicBezTo>
                  <a:cubicBezTo>
                    <a:pt x="1275" y="418"/>
                    <a:pt x="1321" y="420"/>
                    <a:pt x="1365" y="424"/>
                  </a:cubicBezTo>
                  <a:cubicBezTo>
                    <a:pt x="1512" y="435"/>
                    <a:pt x="1649" y="502"/>
                    <a:pt x="1792" y="502"/>
                  </a:cubicBezTo>
                  <a:cubicBezTo>
                    <a:pt x="1822" y="502"/>
                    <a:pt x="1853" y="499"/>
                    <a:pt x="1884" y="492"/>
                  </a:cubicBezTo>
                  <a:cubicBezTo>
                    <a:pt x="2034" y="492"/>
                    <a:pt x="2034" y="328"/>
                    <a:pt x="1966" y="246"/>
                  </a:cubicBezTo>
                  <a:cubicBezTo>
                    <a:pt x="1829" y="69"/>
                    <a:pt x="1599" y="1"/>
                    <a:pt x="1344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3"/>
            <p:cNvSpPr/>
            <p:nvPr/>
          </p:nvSpPr>
          <p:spPr>
            <a:xfrm flipH="1">
              <a:off x="8245191" y="1531169"/>
              <a:ext cx="18452" cy="17913"/>
            </a:xfrm>
            <a:custGeom>
              <a:avLst/>
              <a:gdLst/>
              <a:ahLst/>
              <a:cxnLst/>
              <a:rect l="l" t="t" r="r" b="b"/>
              <a:pathLst>
                <a:path w="479" h="465" extrusionOk="0">
                  <a:moveTo>
                    <a:pt x="178" y="1"/>
                  </a:moveTo>
                  <a:lnTo>
                    <a:pt x="69" y="55"/>
                  </a:lnTo>
                  <a:cubicBezTo>
                    <a:pt x="55" y="69"/>
                    <a:pt x="55" y="83"/>
                    <a:pt x="41" y="96"/>
                  </a:cubicBezTo>
                  <a:cubicBezTo>
                    <a:pt x="28" y="137"/>
                    <a:pt x="1" y="165"/>
                    <a:pt x="1" y="219"/>
                  </a:cubicBezTo>
                  <a:lnTo>
                    <a:pt x="1" y="247"/>
                  </a:lnTo>
                  <a:cubicBezTo>
                    <a:pt x="1" y="274"/>
                    <a:pt x="1" y="315"/>
                    <a:pt x="28" y="328"/>
                  </a:cubicBezTo>
                  <a:cubicBezTo>
                    <a:pt x="41" y="356"/>
                    <a:pt x="41" y="383"/>
                    <a:pt x="69" y="397"/>
                  </a:cubicBezTo>
                  <a:cubicBezTo>
                    <a:pt x="96" y="410"/>
                    <a:pt x="123" y="424"/>
                    <a:pt x="137" y="438"/>
                  </a:cubicBezTo>
                  <a:cubicBezTo>
                    <a:pt x="178" y="465"/>
                    <a:pt x="192" y="465"/>
                    <a:pt x="233" y="465"/>
                  </a:cubicBezTo>
                  <a:lnTo>
                    <a:pt x="301" y="465"/>
                  </a:lnTo>
                  <a:lnTo>
                    <a:pt x="396" y="410"/>
                  </a:lnTo>
                  <a:cubicBezTo>
                    <a:pt x="410" y="397"/>
                    <a:pt x="410" y="383"/>
                    <a:pt x="437" y="356"/>
                  </a:cubicBezTo>
                  <a:cubicBezTo>
                    <a:pt x="451" y="328"/>
                    <a:pt x="465" y="288"/>
                    <a:pt x="465" y="247"/>
                  </a:cubicBezTo>
                  <a:lnTo>
                    <a:pt x="465" y="219"/>
                  </a:lnTo>
                  <a:cubicBezTo>
                    <a:pt x="478" y="192"/>
                    <a:pt x="465" y="151"/>
                    <a:pt x="451" y="137"/>
                  </a:cubicBezTo>
                  <a:cubicBezTo>
                    <a:pt x="437" y="96"/>
                    <a:pt x="437" y="83"/>
                    <a:pt x="396" y="69"/>
                  </a:cubicBezTo>
                  <a:cubicBezTo>
                    <a:pt x="383" y="55"/>
                    <a:pt x="342" y="42"/>
                    <a:pt x="328" y="15"/>
                  </a:cubicBezTo>
                  <a:cubicBezTo>
                    <a:pt x="301" y="1"/>
                    <a:pt x="274" y="1"/>
                    <a:pt x="24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3"/>
            <p:cNvSpPr/>
            <p:nvPr/>
          </p:nvSpPr>
          <p:spPr>
            <a:xfrm flipH="1">
              <a:off x="8147920" y="1536447"/>
              <a:ext cx="17412" cy="17913"/>
            </a:xfrm>
            <a:custGeom>
              <a:avLst/>
              <a:gdLst/>
              <a:ahLst/>
              <a:cxnLst/>
              <a:rect l="l" t="t" r="r" b="b"/>
              <a:pathLst>
                <a:path w="452" h="465" extrusionOk="0">
                  <a:moveTo>
                    <a:pt x="165" y="0"/>
                  </a:moveTo>
                  <a:lnTo>
                    <a:pt x="55" y="55"/>
                  </a:lnTo>
                  <a:cubicBezTo>
                    <a:pt x="42" y="69"/>
                    <a:pt x="42" y="82"/>
                    <a:pt x="28" y="96"/>
                  </a:cubicBezTo>
                  <a:cubicBezTo>
                    <a:pt x="15" y="137"/>
                    <a:pt x="1" y="164"/>
                    <a:pt x="1" y="219"/>
                  </a:cubicBezTo>
                  <a:lnTo>
                    <a:pt x="1" y="246"/>
                  </a:lnTo>
                  <a:cubicBezTo>
                    <a:pt x="1" y="273"/>
                    <a:pt x="1" y="301"/>
                    <a:pt x="15" y="328"/>
                  </a:cubicBezTo>
                  <a:cubicBezTo>
                    <a:pt x="28" y="355"/>
                    <a:pt x="28" y="369"/>
                    <a:pt x="69" y="396"/>
                  </a:cubicBezTo>
                  <a:cubicBezTo>
                    <a:pt x="83" y="410"/>
                    <a:pt x="110" y="424"/>
                    <a:pt x="137" y="437"/>
                  </a:cubicBezTo>
                  <a:cubicBezTo>
                    <a:pt x="165" y="464"/>
                    <a:pt x="178" y="464"/>
                    <a:pt x="219" y="464"/>
                  </a:cubicBezTo>
                  <a:lnTo>
                    <a:pt x="287" y="464"/>
                  </a:lnTo>
                  <a:lnTo>
                    <a:pt x="383" y="410"/>
                  </a:lnTo>
                  <a:cubicBezTo>
                    <a:pt x="410" y="396"/>
                    <a:pt x="410" y="369"/>
                    <a:pt x="424" y="355"/>
                  </a:cubicBezTo>
                  <a:cubicBezTo>
                    <a:pt x="438" y="328"/>
                    <a:pt x="451" y="287"/>
                    <a:pt x="451" y="246"/>
                  </a:cubicBezTo>
                  <a:lnTo>
                    <a:pt x="451" y="219"/>
                  </a:lnTo>
                  <a:cubicBezTo>
                    <a:pt x="451" y="191"/>
                    <a:pt x="438" y="178"/>
                    <a:pt x="438" y="137"/>
                  </a:cubicBezTo>
                  <a:cubicBezTo>
                    <a:pt x="424" y="96"/>
                    <a:pt x="424" y="82"/>
                    <a:pt x="383" y="69"/>
                  </a:cubicBezTo>
                  <a:cubicBezTo>
                    <a:pt x="369" y="55"/>
                    <a:pt x="328" y="28"/>
                    <a:pt x="315" y="14"/>
                  </a:cubicBezTo>
                  <a:cubicBezTo>
                    <a:pt x="287" y="0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3"/>
            <p:cNvSpPr/>
            <p:nvPr/>
          </p:nvSpPr>
          <p:spPr>
            <a:xfrm flipH="1">
              <a:off x="8128505" y="1503240"/>
              <a:ext cx="46805" cy="22613"/>
            </a:xfrm>
            <a:custGeom>
              <a:avLst/>
              <a:gdLst/>
              <a:ahLst/>
              <a:cxnLst/>
              <a:rect l="l" t="t" r="r" b="b"/>
              <a:pathLst>
                <a:path w="1215" h="587" extrusionOk="0">
                  <a:moveTo>
                    <a:pt x="391" y="1"/>
                  </a:moveTo>
                  <a:cubicBezTo>
                    <a:pt x="309" y="1"/>
                    <a:pt x="226" y="11"/>
                    <a:pt x="137" y="30"/>
                  </a:cubicBezTo>
                  <a:cubicBezTo>
                    <a:pt x="55" y="43"/>
                    <a:pt x="1" y="125"/>
                    <a:pt x="14" y="221"/>
                  </a:cubicBezTo>
                  <a:cubicBezTo>
                    <a:pt x="28" y="357"/>
                    <a:pt x="151" y="371"/>
                    <a:pt x="274" y="371"/>
                  </a:cubicBezTo>
                  <a:cubicBezTo>
                    <a:pt x="424" y="371"/>
                    <a:pt x="560" y="385"/>
                    <a:pt x="697" y="453"/>
                  </a:cubicBezTo>
                  <a:cubicBezTo>
                    <a:pt x="748" y="479"/>
                    <a:pt x="969" y="586"/>
                    <a:pt x="1097" y="586"/>
                  </a:cubicBezTo>
                  <a:cubicBezTo>
                    <a:pt x="1171" y="586"/>
                    <a:pt x="1215" y="550"/>
                    <a:pt x="1174" y="439"/>
                  </a:cubicBezTo>
                  <a:cubicBezTo>
                    <a:pt x="1174" y="385"/>
                    <a:pt x="1161" y="371"/>
                    <a:pt x="1147" y="357"/>
                  </a:cubicBezTo>
                  <a:cubicBezTo>
                    <a:pt x="1051" y="180"/>
                    <a:pt x="847" y="98"/>
                    <a:pt x="683" y="43"/>
                  </a:cubicBezTo>
                  <a:cubicBezTo>
                    <a:pt x="581" y="14"/>
                    <a:pt x="486" y="1"/>
                    <a:pt x="3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3"/>
            <p:cNvSpPr/>
            <p:nvPr/>
          </p:nvSpPr>
          <p:spPr>
            <a:xfrm flipH="1">
              <a:off x="8207361" y="1691541"/>
              <a:ext cx="42067" cy="13290"/>
            </a:xfrm>
            <a:custGeom>
              <a:avLst/>
              <a:gdLst/>
              <a:ahLst/>
              <a:cxnLst/>
              <a:rect l="l" t="t" r="r" b="b"/>
              <a:pathLst>
                <a:path w="1092" h="345" extrusionOk="0">
                  <a:moveTo>
                    <a:pt x="109" y="1"/>
                  </a:moveTo>
                  <a:cubicBezTo>
                    <a:pt x="27" y="1"/>
                    <a:pt x="0" y="83"/>
                    <a:pt x="41" y="151"/>
                  </a:cubicBezTo>
                  <a:cubicBezTo>
                    <a:pt x="96" y="219"/>
                    <a:pt x="177" y="246"/>
                    <a:pt x="273" y="274"/>
                  </a:cubicBezTo>
                  <a:cubicBezTo>
                    <a:pt x="341" y="287"/>
                    <a:pt x="423" y="328"/>
                    <a:pt x="491" y="328"/>
                  </a:cubicBezTo>
                  <a:cubicBezTo>
                    <a:pt x="573" y="342"/>
                    <a:pt x="642" y="342"/>
                    <a:pt x="723" y="342"/>
                  </a:cubicBezTo>
                  <a:cubicBezTo>
                    <a:pt x="762" y="342"/>
                    <a:pt x="800" y="344"/>
                    <a:pt x="836" y="344"/>
                  </a:cubicBezTo>
                  <a:cubicBezTo>
                    <a:pt x="891" y="344"/>
                    <a:pt x="942" y="339"/>
                    <a:pt x="983" y="315"/>
                  </a:cubicBezTo>
                  <a:cubicBezTo>
                    <a:pt x="1092" y="260"/>
                    <a:pt x="1065" y="124"/>
                    <a:pt x="969" y="110"/>
                  </a:cubicBezTo>
                  <a:cubicBezTo>
                    <a:pt x="946" y="101"/>
                    <a:pt x="922" y="98"/>
                    <a:pt x="897" y="98"/>
                  </a:cubicBezTo>
                  <a:cubicBezTo>
                    <a:pt x="848" y="98"/>
                    <a:pt x="796" y="110"/>
                    <a:pt x="751" y="110"/>
                  </a:cubicBezTo>
                  <a:cubicBezTo>
                    <a:pt x="682" y="110"/>
                    <a:pt x="614" y="110"/>
                    <a:pt x="546" y="83"/>
                  </a:cubicBezTo>
                  <a:cubicBezTo>
                    <a:pt x="478" y="69"/>
                    <a:pt x="410" y="69"/>
                    <a:pt x="341" y="55"/>
                  </a:cubicBezTo>
                  <a:cubicBezTo>
                    <a:pt x="273" y="28"/>
                    <a:pt x="205" y="1"/>
                    <a:pt x="109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3"/>
            <p:cNvSpPr/>
            <p:nvPr/>
          </p:nvSpPr>
          <p:spPr>
            <a:xfrm flipH="1">
              <a:off x="8354326" y="1565339"/>
              <a:ext cx="37097" cy="39486"/>
            </a:xfrm>
            <a:custGeom>
              <a:avLst/>
              <a:gdLst/>
              <a:ahLst/>
              <a:cxnLst/>
              <a:rect l="l" t="t" r="r" b="b"/>
              <a:pathLst>
                <a:path w="963" h="1025" extrusionOk="0">
                  <a:moveTo>
                    <a:pt x="337" y="1"/>
                  </a:moveTo>
                  <a:cubicBezTo>
                    <a:pt x="329" y="1"/>
                    <a:pt x="322" y="1"/>
                    <a:pt x="315" y="1"/>
                  </a:cubicBezTo>
                  <a:cubicBezTo>
                    <a:pt x="206" y="15"/>
                    <a:pt x="83" y="83"/>
                    <a:pt x="28" y="206"/>
                  </a:cubicBezTo>
                  <a:cubicBezTo>
                    <a:pt x="15" y="260"/>
                    <a:pt x="1" y="329"/>
                    <a:pt x="15" y="383"/>
                  </a:cubicBezTo>
                  <a:cubicBezTo>
                    <a:pt x="26" y="407"/>
                    <a:pt x="58" y="471"/>
                    <a:pt x="93" y="471"/>
                  </a:cubicBezTo>
                  <a:cubicBezTo>
                    <a:pt x="99" y="471"/>
                    <a:pt x="104" y="469"/>
                    <a:pt x="110" y="465"/>
                  </a:cubicBezTo>
                  <a:cubicBezTo>
                    <a:pt x="151" y="424"/>
                    <a:pt x="137" y="397"/>
                    <a:pt x="151" y="356"/>
                  </a:cubicBezTo>
                  <a:cubicBezTo>
                    <a:pt x="165" y="329"/>
                    <a:pt x="165" y="288"/>
                    <a:pt x="206" y="260"/>
                  </a:cubicBezTo>
                  <a:cubicBezTo>
                    <a:pt x="233" y="192"/>
                    <a:pt x="315" y="179"/>
                    <a:pt x="383" y="179"/>
                  </a:cubicBezTo>
                  <a:cubicBezTo>
                    <a:pt x="547" y="192"/>
                    <a:pt x="629" y="301"/>
                    <a:pt x="683" y="424"/>
                  </a:cubicBezTo>
                  <a:cubicBezTo>
                    <a:pt x="547" y="479"/>
                    <a:pt x="451" y="629"/>
                    <a:pt x="506" y="793"/>
                  </a:cubicBezTo>
                  <a:cubicBezTo>
                    <a:pt x="551" y="918"/>
                    <a:pt x="673" y="1024"/>
                    <a:pt x="815" y="1024"/>
                  </a:cubicBezTo>
                  <a:cubicBezTo>
                    <a:pt x="843" y="1024"/>
                    <a:pt x="872" y="1020"/>
                    <a:pt x="902" y="1011"/>
                  </a:cubicBezTo>
                  <a:cubicBezTo>
                    <a:pt x="962" y="999"/>
                    <a:pt x="937" y="868"/>
                    <a:pt x="863" y="868"/>
                  </a:cubicBezTo>
                  <a:cubicBezTo>
                    <a:pt x="854" y="868"/>
                    <a:pt x="844" y="870"/>
                    <a:pt x="833" y="875"/>
                  </a:cubicBezTo>
                  <a:cubicBezTo>
                    <a:pt x="823" y="877"/>
                    <a:pt x="811" y="878"/>
                    <a:pt x="799" y="878"/>
                  </a:cubicBezTo>
                  <a:cubicBezTo>
                    <a:pt x="733" y="878"/>
                    <a:pt x="654" y="846"/>
                    <a:pt x="642" y="765"/>
                  </a:cubicBezTo>
                  <a:cubicBezTo>
                    <a:pt x="642" y="724"/>
                    <a:pt x="656" y="684"/>
                    <a:pt x="683" y="643"/>
                  </a:cubicBezTo>
                  <a:cubicBezTo>
                    <a:pt x="711" y="615"/>
                    <a:pt x="752" y="602"/>
                    <a:pt x="779" y="602"/>
                  </a:cubicBezTo>
                  <a:cubicBezTo>
                    <a:pt x="833" y="602"/>
                    <a:pt x="888" y="547"/>
                    <a:pt x="861" y="479"/>
                  </a:cubicBezTo>
                  <a:cubicBezTo>
                    <a:pt x="794" y="240"/>
                    <a:pt x="599" y="1"/>
                    <a:pt x="337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3"/>
            <p:cNvSpPr/>
            <p:nvPr/>
          </p:nvSpPr>
          <p:spPr>
            <a:xfrm flipH="1">
              <a:off x="8158437" y="1562527"/>
              <a:ext cx="52622" cy="83324"/>
            </a:xfrm>
            <a:custGeom>
              <a:avLst/>
              <a:gdLst/>
              <a:ahLst/>
              <a:cxnLst/>
              <a:rect l="l" t="t" r="r" b="b"/>
              <a:pathLst>
                <a:path w="1366" h="2163" extrusionOk="0">
                  <a:moveTo>
                    <a:pt x="506" y="1"/>
                  </a:moveTo>
                  <a:cubicBezTo>
                    <a:pt x="445" y="1"/>
                    <a:pt x="380" y="48"/>
                    <a:pt x="396" y="129"/>
                  </a:cubicBezTo>
                  <a:cubicBezTo>
                    <a:pt x="464" y="347"/>
                    <a:pt x="546" y="552"/>
                    <a:pt x="669" y="757"/>
                  </a:cubicBezTo>
                  <a:cubicBezTo>
                    <a:pt x="724" y="866"/>
                    <a:pt x="792" y="961"/>
                    <a:pt x="860" y="1057"/>
                  </a:cubicBezTo>
                  <a:cubicBezTo>
                    <a:pt x="929" y="1152"/>
                    <a:pt x="1010" y="1234"/>
                    <a:pt x="1065" y="1330"/>
                  </a:cubicBezTo>
                  <a:cubicBezTo>
                    <a:pt x="1120" y="1425"/>
                    <a:pt x="1161" y="1521"/>
                    <a:pt x="1120" y="1630"/>
                  </a:cubicBezTo>
                  <a:cubicBezTo>
                    <a:pt x="1065" y="1712"/>
                    <a:pt x="956" y="1767"/>
                    <a:pt x="874" y="1794"/>
                  </a:cubicBezTo>
                  <a:cubicBezTo>
                    <a:pt x="656" y="1903"/>
                    <a:pt x="396" y="1958"/>
                    <a:pt x="137" y="1958"/>
                  </a:cubicBezTo>
                  <a:cubicBezTo>
                    <a:pt x="0" y="1958"/>
                    <a:pt x="0" y="2162"/>
                    <a:pt x="123" y="2162"/>
                  </a:cubicBezTo>
                  <a:cubicBezTo>
                    <a:pt x="410" y="2162"/>
                    <a:pt x="683" y="2108"/>
                    <a:pt x="942" y="1985"/>
                  </a:cubicBezTo>
                  <a:cubicBezTo>
                    <a:pt x="1147" y="1889"/>
                    <a:pt x="1365" y="1726"/>
                    <a:pt x="1338" y="1480"/>
                  </a:cubicBezTo>
                  <a:cubicBezTo>
                    <a:pt x="1324" y="1221"/>
                    <a:pt x="1092" y="1029"/>
                    <a:pt x="956" y="825"/>
                  </a:cubicBezTo>
                  <a:cubicBezTo>
                    <a:pt x="806" y="593"/>
                    <a:pt x="683" y="347"/>
                    <a:pt x="601" y="74"/>
                  </a:cubicBezTo>
                  <a:cubicBezTo>
                    <a:pt x="590" y="24"/>
                    <a:pt x="549" y="1"/>
                    <a:pt x="506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3"/>
            <p:cNvSpPr/>
            <p:nvPr/>
          </p:nvSpPr>
          <p:spPr>
            <a:xfrm flipH="1">
              <a:off x="8188755" y="1647432"/>
              <a:ext cx="72499" cy="28699"/>
            </a:xfrm>
            <a:custGeom>
              <a:avLst/>
              <a:gdLst/>
              <a:ahLst/>
              <a:cxnLst/>
              <a:rect l="l" t="t" r="r" b="b"/>
              <a:pathLst>
                <a:path w="1882" h="745" extrusionOk="0">
                  <a:moveTo>
                    <a:pt x="139" y="0"/>
                  </a:moveTo>
                  <a:cubicBezTo>
                    <a:pt x="67" y="0"/>
                    <a:pt x="1" y="96"/>
                    <a:pt x="61" y="177"/>
                  </a:cubicBezTo>
                  <a:cubicBezTo>
                    <a:pt x="372" y="540"/>
                    <a:pt x="841" y="745"/>
                    <a:pt x="1311" y="745"/>
                  </a:cubicBezTo>
                  <a:cubicBezTo>
                    <a:pt x="1460" y="745"/>
                    <a:pt x="1609" y="724"/>
                    <a:pt x="1754" y="682"/>
                  </a:cubicBezTo>
                  <a:cubicBezTo>
                    <a:pt x="1882" y="669"/>
                    <a:pt x="1842" y="488"/>
                    <a:pt x="1724" y="488"/>
                  </a:cubicBezTo>
                  <a:cubicBezTo>
                    <a:pt x="1716" y="488"/>
                    <a:pt x="1708" y="489"/>
                    <a:pt x="1699" y="491"/>
                  </a:cubicBezTo>
                  <a:cubicBezTo>
                    <a:pt x="1576" y="522"/>
                    <a:pt x="1450" y="538"/>
                    <a:pt x="1325" y="538"/>
                  </a:cubicBezTo>
                  <a:cubicBezTo>
                    <a:pt x="908" y="538"/>
                    <a:pt x="495" y="366"/>
                    <a:pt x="212" y="40"/>
                  </a:cubicBezTo>
                  <a:cubicBezTo>
                    <a:pt x="190" y="12"/>
                    <a:pt x="164" y="0"/>
                    <a:pt x="139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3"/>
            <p:cNvSpPr/>
            <p:nvPr/>
          </p:nvSpPr>
          <p:spPr>
            <a:xfrm flipH="1">
              <a:off x="8202084" y="1504357"/>
              <a:ext cx="91529" cy="90489"/>
            </a:xfrm>
            <a:custGeom>
              <a:avLst/>
              <a:gdLst/>
              <a:ahLst/>
              <a:cxnLst/>
              <a:rect l="l" t="t" r="r" b="b"/>
              <a:pathLst>
                <a:path w="2376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5" y="2198"/>
                    <a:pt x="151" y="1734"/>
                    <a:pt x="151" y="1175"/>
                  </a:cubicBezTo>
                  <a:cubicBezTo>
                    <a:pt x="151" y="615"/>
                    <a:pt x="615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16"/>
                    <a:pt x="533" y="2348"/>
                    <a:pt x="1174" y="2348"/>
                  </a:cubicBezTo>
                  <a:cubicBezTo>
                    <a:pt x="1829" y="2348"/>
                    <a:pt x="2375" y="1816"/>
                    <a:pt x="2348" y="1175"/>
                  </a:cubicBezTo>
                  <a:cubicBezTo>
                    <a:pt x="2348" y="533"/>
                    <a:pt x="1829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3"/>
            <p:cNvSpPr/>
            <p:nvPr/>
          </p:nvSpPr>
          <p:spPr>
            <a:xfrm flipH="1">
              <a:off x="8093257" y="1504357"/>
              <a:ext cx="90451" cy="90489"/>
            </a:xfrm>
            <a:custGeom>
              <a:avLst/>
              <a:gdLst/>
              <a:ahLst/>
              <a:cxnLst/>
              <a:rect l="l" t="t" r="r" b="b"/>
              <a:pathLst>
                <a:path w="2348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4" y="2198"/>
                    <a:pt x="150" y="1734"/>
                    <a:pt x="150" y="1175"/>
                  </a:cubicBezTo>
                  <a:cubicBezTo>
                    <a:pt x="150" y="615"/>
                    <a:pt x="614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19" y="1"/>
                    <a:pt x="0" y="533"/>
                    <a:pt x="0" y="1175"/>
                  </a:cubicBezTo>
                  <a:cubicBezTo>
                    <a:pt x="0" y="1816"/>
                    <a:pt x="519" y="2348"/>
                    <a:pt x="1174" y="2348"/>
                  </a:cubicBezTo>
                  <a:cubicBezTo>
                    <a:pt x="1815" y="2348"/>
                    <a:pt x="2348" y="1816"/>
                    <a:pt x="2348" y="1175"/>
                  </a:cubicBezTo>
                  <a:cubicBezTo>
                    <a:pt x="2348" y="533"/>
                    <a:pt x="1815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3"/>
            <p:cNvSpPr/>
            <p:nvPr/>
          </p:nvSpPr>
          <p:spPr>
            <a:xfrm flipH="1">
              <a:off x="8174732" y="1522694"/>
              <a:ext cx="35787" cy="11172"/>
            </a:xfrm>
            <a:custGeom>
              <a:avLst/>
              <a:gdLst/>
              <a:ahLst/>
              <a:cxnLst/>
              <a:rect l="l" t="t" r="r" b="b"/>
              <a:pathLst>
                <a:path w="929" h="290" extrusionOk="0">
                  <a:moveTo>
                    <a:pt x="508" y="1"/>
                  </a:moveTo>
                  <a:cubicBezTo>
                    <a:pt x="493" y="1"/>
                    <a:pt x="479" y="1"/>
                    <a:pt x="464" y="3"/>
                  </a:cubicBezTo>
                  <a:cubicBezTo>
                    <a:pt x="300" y="3"/>
                    <a:pt x="164" y="71"/>
                    <a:pt x="0" y="153"/>
                  </a:cubicBezTo>
                  <a:lnTo>
                    <a:pt x="68" y="289"/>
                  </a:lnTo>
                  <a:cubicBezTo>
                    <a:pt x="205" y="221"/>
                    <a:pt x="328" y="166"/>
                    <a:pt x="464" y="153"/>
                  </a:cubicBezTo>
                  <a:cubicBezTo>
                    <a:pt x="475" y="151"/>
                    <a:pt x="487" y="151"/>
                    <a:pt x="499" y="151"/>
                  </a:cubicBezTo>
                  <a:cubicBezTo>
                    <a:pt x="603" y="151"/>
                    <a:pt x="729" y="203"/>
                    <a:pt x="778" y="289"/>
                  </a:cubicBezTo>
                  <a:lnTo>
                    <a:pt x="928" y="235"/>
                  </a:lnTo>
                  <a:cubicBezTo>
                    <a:pt x="853" y="72"/>
                    <a:pt x="674" y="1"/>
                    <a:pt x="5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3"/>
            <p:cNvSpPr/>
            <p:nvPr/>
          </p:nvSpPr>
          <p:spPr>
            <a:xfrm flipH="1">
              <a:off x="8289878" y="1538489"/>
              <a:ext cx="68917" cy="19030"/>
            </a:xfrm>
            <a:custGeom>
              <a:avLst/>
              <a:gdLst/>
              <a:ahLst/>
              <a:cxnLst/>
              <a:rect l="l" t="t" r="r" b="b"/>
              <a:pathLst>
                <a:path w="1789" h="494" extrusionOk="0">
                  <a:moveTo>
                    <a:pt x="1686" y="1"/>
                  </a:moveTo>
                  <a:cubicBezTo>
                    <a:pt x="1106" y="1"/>
                    <a:pt x="529" y="112"/>
                    <a:pt x="0" y="357"/>
                  </a:cubicBezTo>
                  <a:lnTo>
                    <a:pt x="68" y="493"/>
                  </a:lnTo>
                  <a:cubicBezTo>
                    <a:pt x="584" y="261"/>
                    <a:pt x="1149" y="151"/>
                    <a:pt x="1693" y="151"/>
                  </a:cubicBezTo>
                  <a:cubicBezTo>
                    <a:pt x="1725" y="151"/>
                    <a:pt x="1756" y="151"/>
                    <a:pt x="1788" y="152"/>
                  </a:cubicBezTo>
                  <a:lnTo>
                    <a:pt x="1788" y="2"/>
                  </a:lnTo>
                  <a:cubicBezTo>
                    <a:pt x="1754" y="1"/>
                    <a:pt x="1720" y="1"/>
                    <a:pt x="1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3"/>
            <p:cNvSpPr/>
            <p:nvPr/>
          </p:nvSpPr>
          <p:spPr>
            <a:xfrm flipH="1">
              <a:off x="7711574" y="2045425"/>
              <a:ext cx="1356226" cy="769256"/>
            </a:xfrm>
            <a:custGeom>
              <a:avLst/>
              <a:gdLst/>
              <a:ahLst/>
              <a:cxnLst/>
              <a:rect l="l" t="t" r="r" b="b"/>
              <a:pathLst>
                <a:path w="36443" h="19969" extrusionOk="0">
                  <a:moveTo>
                    <a:pt x="1" y="0"/>
                  </a:moveTo>
                  <a:lnTo>
                    <a:pt x="1" y="19969"/>
                  </a:lnTo>
                  <a:lnTo>
                    <a:pt x="36443" y="19969"/>
                  </a:lnTo>
                  <a:lnTo>
                    <a:pt x="36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3"/>
            <p:cNvSpPr/>
            <p:nvPr/>
          </p:nvSpPr>
          <p:spPr>
            <a:xfrm flipH="1">
              <a:off x="7780421" y="2429757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3"/>
            <p:cNvSpPr/>
            <p:nvPr/>
          </p:nvSpPr>
          <p:spPr>
            <a:xfrm flipH="1">
              <a:off x="7780421" y="2480761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3"/>
            <p:cNvSpPr/>
            <p:nvPr/>
          </p:nvSpPr>
          <p:spPr>
            <a:xfrm flipH="1">
              <a:off x="7780421" y="2532305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0"/>
                  </a:moveTo>
                  <a:lnTo>
                    <a:pt x="21579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3"/>
            <p:cNvSpPr/>
            <p:nvPr/>
          </p:nvSpPr>
          <p:spPr>
            <a:xfrm flipH="1">
              <a:off x="7780416" y="2583310"/>
              <a:ext cx="459573" cy="39"/>
            </a:xfrm>
            <a:custGeom>
              <a:avLst/>
              <a:gdLst/>
              <a:ahLst/>
              <a:cxnLst/>
              <a:rect l="l" t="t" r="r" b="b"/>
              <a:pathLst>
                <a:path w="11930" h="1" fill="none" extrusionOk="0">
                  <a:moveTo>
                    <a:pt x="1" y="0"/>
                  </a:moveTo>
                  <a:lnTo>
                    <a:pt x="11930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3"/>
            <p:cNvSpPr/>
            <p:nvPr/>
          </p:nvSpPr>
          <p:spPr>
            <a:xfrm flipH="1">
              <a:off x="7752521" y="2167377"/>
              <a:ext cx="140453" cy="133095"/>
            </a:xfrm>
            <a:custGeom>
              <a:avLst/>
              <a:gdLst/>
              <a:ahLst/>
              <a:cxnLst/>
              <a:rect l="l" t="t" r="r" b="b"/>
              <a:pathLst>
                <a:path w="3646" h="3455" extrusionOk="0">
                  <a:moveTo>
                    <a:pt x="1830" y="1"/>
                  </a:moveTo>
                  <a:lnTo>
                    <a:pt x="1270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1830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31" y="2198"/>
                  </a:lnTo>
                  <a:lnTo>
                    <a:pt x="3645" y="1311"/>
                  </a:lnTo>
                  <a:lnTo>
                    <a:pt x="2376" y="1134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3"/>
            <p:cNvSpPr/>
            <p:nvPr/>
          </p:nvSpPr>
          <p:spPr>
            <a:xfrm flipH="1">
              <a:off x="7985971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02" y="1"/>
                  </a:moveTo>
                  <a:lnTo>
                    <a:pt x="1256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96" y="3454"/>
                  </a:lnTo>
                  <a:lnTo>
                    <a:pt x="696" y="3454"/>
                  </a:lnTo>
                  <a:lnTo>
                    <a:pt x="1802" y="2854"/>
                  </a:lnTo>
                  <a:lnTo>
                    <a:pt x="2935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3"/>
            <p:cNvSpPr/>
            <p:nvPr/>
          </p:nvSpPr>
          <p:spPr>
            <a:xfrm flipH="1">
              <a:off x="8218919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16" y="1"/>
                  </a:moveTo>
                  <a:lnTo>
                    <a:pt x="1256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711" y="3454"/>
                  </a:lnTo>
                  <a:lnTo>
                    <a:pt x="1816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17" y="2198"/>
                  </a:lnTo>
                  <a:lnTo>
                    <a:pt x="3618" y="1311"/>
                  </a:lnTo>
                  <a:lnTo>
                    <a:pt x="2376" y="1134"/>
                  </a:lnTo>
                  <a:lnTo>
                    <a:pt x="1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3"/>
            <p:cNvSpPr/>
            <p:nvPr/>
          </p:nvSpPr>
          <p:spPr>
            <a:xfrm flipH="1">
              <a:off x="8451329" y="2167377"/>
              <a:ext cx="139336" cy="133095"/>
            </a:xfrm>
            <a:custGeom>
              <a:avLst/>
              <a:gdLst/>
              <a:ahLst/>
              <a:cxnLst/>
              <a:rect l="l" t="t" r="r" b="b"/>
              <a:pathLst>
                <a:path w="3617" h="3455" extrusionOk="0">
                  <a:moveTo>
                    <a:pt x="1802" y="1"/>
                  </a:moveTo>
                  <a:lnTo>
                    <a:pt x="1242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82" y="3454"/>
                  </a:lnTo>
                  <a:lnTo>
                    <a:pt x="682" y="3454"/>
                  </a:lnTo>
                  <a:lnTo>
                    <a:pt x="1802" y="2854"/>
                  </a:lnTo>
                  <a:lnTo>
                    <a:pt x="2934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3"/>
            <p:cNvSpPr/>
            <p:nvPr/>
          </p:nvSpPr>
          <p:spPr>
            <a:xfrm flipH="1">
              <a:off x="8694218" y="2120071"/>
              <a:ext cx="301323" cy="429064"/>
            </a:xfrm>
            <a:custGeom>
              <a:avLst/>
              <a:gdLst/>
              <a:ahLst/>
              <a:cxnLst/>
              <a:rect l="l" t="t" r="r" b="b"/>
              <a:pathLst>
                <a:path w="7822" h="11138" extrusionOk="0">
                  <a:moveTo>
                    <a:pt x="0" y="1"/>
                  </a:moveTo>
                  <a:lnTo>
                    <a:pt x="0" y="11138"/>
                  </a:lnTo>
                  <a:lnTo>
                    <a:pt x="7821" y="11138"/>
                  </a:lnTo>
                  <a:lnTo>
                    <a:pt x="78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3"/>
            <p:cNvSpPr/>
            <p:nvPr/>
          </p:nvSpPr>
          <p:spPr>
            <a:xfrm flipH="1">
              <a:off x="8443431" y="2725575"/>
              <a:ext cx="109019" cy="139721"/>
            </a:xfrm>
            <a:custGeom>
              <a:avLst/>
              <a:gdLst/>
              <a:ahLst/>
              <a:cxnLst/>
              <a:rect l="l" t="t" r="r" b="b"/>
              <a:pathLst>
                <a:path w="2830" h="3627" extrusionOk="0">
                  <a:moveTo>
                    <a:pt x="712" y="0"/>
                  </a:moveTo>
                  <a:cubicBezTo>
                    <a:pt x="269" y="0"/>
                    <a:pt x="1" y="573"/>
                    <a:pt x="441" y="1112"/>
                  </a:cubicBezTo>
                  <a:cubicBezTo>
                    <a:pt x="619" y="1330"/>
                    <a:pt x="864" y="1480"/>
                    <a:pt x="1069" y="1671"/>
                  </a:cubicBezTo>
                  <a:cubicBezTo>
                    <a:pt x="1478" y="2026"/>
                    <a:pt x="1779" y="2504"/>
                    <a:pt x="1970" y="3022"/>
                  </a:cubicBezTo>
                  <a:cubicBezTo>
                    <a:pt x="2024" y="3172"/>
                    <a:pt x="2079" y="3323"/>
                    <a:pt x="2161" y="3459"/>
                  </a:cubicBezTo>
                  <a:cubicBezTo>
                    <a:pt x="2236" y="3555"/>
                    <a:pt x="2361" y="3626"/>
                    <a:pt x="2484" y="3626"/>
                  </a:cubicBezTo>
                  <a:cubicBezTo>
                    <a:pt x="2518" y="3626"/>
                    <a:pt x="2551" y="3621"/>
                    <a:pt x="2584" y="3609"/>
                  </a:cubicBezTo>
                  <a:cubicBezTo>
                    <a:pt x="2720" y="3541"/>
                    <a:pt x="2789" y="3405"/>
                    <a:pt x="2816" y="3295"/>
                  </a:cubicBezTo>
                  <a:cubicBezTo>
                    <a:pt x="2830" y="3159"/>
                    <a:pt x="2789" y="3036"/>
                    <a:pt x="2748" y="2900"/>
                  </a:cubicBezTo>
                  <a:cubicBezTo>
                    <a:pt x="2447" y="1958"/>
                    <a:pt x="1956" y="1016"/>
                    <a:pt x="1287" y="306"/>
                  </a:cubicBezTo>
                  <a:cubicBezTo>
                    <a:pt x="1090" y="90"/>
                    <a:pt x="888" y="0"/>
                    <a:pt x="71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3"/>
            <p:cNvSpPr/>
            <p:nvPr/>
          </p:nvSpPr>
          <p:spPr>
            <a:xfrm flipH="1">
              <a:off x="8471283" y="2750268"/>
              <a:ext cx="109019" cy="140222"/>
            </a:xfrm>
            <a:custGeom>
              <a:avLst/>
              <a:gdLst/>
              <a:ahLst/>
              <a:cxnLst/>
              <a:rect l="l" t="t" r="r" b="b"/>
              <a:pathLst>
                <a:path w="2830" h="3640" extrusionOk="0">
                  <a:moveTo>
                    <a:pt x="723" y="1"/>
                  </a:moveTo>
                  <a:cubicBezTo>
                    <a:pt x="276" y="1"/>
                    <a:pt x="1" y="574"/>
                    <a:pt x="441" y="1112"/>
                  </a:cubicBezTo>
                  <a:cubicBezTo>
                    <a:pt x="632" y="1330"/>
                    <a:pt x="878" y="1494"/>
                    <a:pt x="1069" y="1672"/>
                  </a:cubicBezTo>
                  <a:cubicBezTo>
                    <a:pt x="1492" y="2040"/>
                    <a:pt x="1792" y="2518"/>
                    <a:pt x="1983" y="3023"/>
                  </a:cubicBezTo>
                  <a:cubicBezTo>
                    <a:pt x="2038" y="3173"/>
                    <a:pt x="2079" y="3337"/>
                    <a:pt x="2174" y="3473"/>
                  </a:cubicBezTo>
                  <a:cubicBezTo>
                    <a:pt x="2251" y="3561"/>
                    <a:pt x="2379" y="3639"/>
                    <a:pt x="2505" y="3639"/>
                  </a:cubicBezTo>
                  <a:cubicBezTo>
                    <a:pt x="2536" y="3639"/>
                    <a:pt x="2567" y="3634"/>
                    <a:pt x="2597" y="3623"/>
                  </a:cubicBezTo>
                  <a:cubicBezTo>
                    <a:pt x="2734" y="3555"/>
                    <a:pt x="2816" y="3419"/>
                    <a:pt x="2816" y="3296"/>
                  </a:cubicBezTo>
                  <a:cubicBezTo>
                    <a:pt x="2829" y="3159"/>
                    <a:pt x="2802" y="3037"/>
                    <a:pt x="2747" y="2900"/>
                  </a:cubicBezTo>
                  <a:cubicBezTo>
                    <a:pt x="2461" y="1972"/>
                    <a:pt x="1969" y="1030"/>
                    <a:pt x="1301" y="307"/>
                  </a:cubicBezTo>
                  <a:cubicBezTo>
                    <a:pt x="1103" y="90"/>
                    <a:pt x="900" y="1"/>
                    <a:pt x="72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3"/>
            <p:cNvSpPr/>
            <p:nvPr/>
          </p:nvSpPr>
          <p:spPr>
            <a:xfrm flipH="1">
              <a:off x="8507033" y="2751000"/>
              <a:ext cx="108942" cy="140068"/>
            </a:xfrm>
            <a:custGeom>
              <a:avLst/>
              <a:gdLst/>
              <a:ahLst/>
              <a:cxnLst/>
              <a:rect l="l" t="t" r="r" b="b"/>
              <a:pathLst>
                <a:path w="2828" h="3636" extrusionOk="0">
                  <a:moveTo>
                    <a:pt x="704" y="0"/>
                  </a:moveTo>
                  <a:cubicBezTo>
                    <a:pt x="264" y="0"/>
                    <a:pt x="0" y="571"/>
                    <a:pt x="439" y="1107"/>
                  </a:cubicBezTo>
                  <a:cubicBezTo>
                    <a:pt x="616" y="1339"/>
                    <a:pt x="862" y="1489"/>
                    <a:pt x="1066" y="1680"/>
                  </a:cubicBezTo>
                  <a:cubicBezTo>
                    <a:pt x="1476" y="2035"/>
                    <a:pt x="1776" y="2512"/>
                    <a:pt x="1967" y="3018"/>
                  </a:cubicBezTo>
                  <a:cubicBezTo>
                    <a:pt x="2022" y="3181"/>
                    <a:pt x="2076" y="3331"/>
                    <a:pt x="2158" y="3468"/>
                  </a:cubicBezTo>
                  <a:cubicBezTo>
                    <a:pt x="2233" y="3564"/>
                    <a:pt x="2358" y="3635"/>
                    <a:pt x="2481" y="3635"/>
                  </a:cubicBezTo>
                  <a:cubicBezTo>
                    <a:pt x="2515" y="3635"/>
                    <a:pt x="2549" y="3630"/>
                    <a:pt x="2581" y="3618"/>
                  </a:cubicBezTo>
                  <a:cubicBezTo>
                    <a:pt x="2718" y="3563"/>
                    <a:pt x="2800" y="3427"/>
                    <a:pt x="2800" y="3290"/>
                  </a:cubicBezTo>
                  <a:cubicBezTo>
                    <a:pt x="2827" y="3154"/>
                    <a:pt x="2786" y="3045"/>
                    <a:pt x="2732" y="2908"/>
                  </a:cubicBezTo>
                  <a:cubicBezTo>
                    <a:pt x="2445" y="1967"/>
                    <a:pt x="1954" y="1025"/>
                    <a:pt x="1285" y="315"/>
                  </a:cubicBezTo>
                  <a:cubicBezTo>
                    <a:pt x="1086" y="92"/>
                    <a:pt x="881" y="0"/>
                    <a:pt x="70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3"/>
            <p:cNvSpPr/>
            <p:nvPr/>
          </p:nvSpPr>
          <p:spPr>
            <a:xfrm flipH="1">
              <a:off x="8546480" y="2762249"/>
              <a:ext cx="88563" cy="113641"/>
            </a:xfrm>
            <a:custGeom>
              <a:avLst/>
              <a:gdLst/>
              <a:ahLst/>
              <a:cxnLst/>
              <a:rect l="l" t="t" r="r" b="b"/>
              <a:pathLst>
                <a:path w="2299" h="2950" extrusionOk="0">
                  <a:moveTo>
                    <a:pt x="577" y="0"/>
                  </a:moveTo>
                  <a:cubicBezTo>
                    <a:pt x="216" y="0"/>
                    <a:pt x="0" y="459"/>
                    <a:pt x="360" y="897"/>
                  </a:cubicBezTo>
                  <a:cubicBezTo>
                    <a:pt x="524" y="1074"/>
                    <a:pt x="702" y="1210"/>
                    <a:pt x="879" y="1361"/>
                  </a:cubicBezTo>
                  <a:cubicBezTo>
                    <a:pt x="1207" y="1647"/>
                    <a:pt x="1452" y="2029"/>
                    <a:pt x="1616" y="2453"/>
                  </a:cubicBezTo>
                  <a:cubicBezTo>
                    <a:pt x="1643" y="2575"/>
                    <a:pt x="1684" y="2712"/>
                    <a:pt x="1766" y="2807"/>
                  </a:cubicBezTo>
                  <a:cubicBezTo>
                    <a:pt x="1828" y="2890"/>
                    <a:pt x="1922" y="2949"/>
                    <a:pt x="2017" y="2949"/>
                  </a:cubicBezTo>
                  <a:cubicBezTo>
                    <a:pt x="2047" y="2949"/>
                    <a:pt x="2078" y="2943"/>
                    <a:pt x="2107" y="2930"/>
                  </a:cubicBezTo>
                  <a:cubicBezTo>
                    <a:pt x="2203" y="2903"/>
                    <a:pt x="2258" y="2780"/>
                    <a:pt x="2271" y="2685"/>
                  </a:cubicBezTo>
                  <a:cubicBezTo>
                    <a:pt x="2299" y="2562"/>
                    <a:pt x="2258" y="2453"/>
                    <a:pt x="2230" y="2357"/>
                  </a:cubicBezTo>
                  <a:cubicBezTo>
                    <a:pt x="1998" y="1593"/>
                    <a:pt x="1589" y="842"/>
                    <a:pt x="1056" y="255"/>
                  </a:cubicBezTo>
                  <a:cubicBezTo>
                    <a:pt x="892" y="75"/>
                    <a:pt x="723" y="0"/>
                    <a:pt x="577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3"/>
            <p:cNvSpPr/>
            <p:nvPr/>
          </p:nvSpPr>
          <p:spPr>
            <a:xfrm flipH="1">
              <a:off x="8491817" y="2694102"/>
              <a:ext cx="172465" cy="121577"/>
            </a:xfrm>
            <a:custGeom>
              <a:avLst/>
              <a:gdLst/>
              <a:ahLst/>
              <a:cxnLst/>
              <a:rect l="l" t="t" r="r" b="b"/>
              <a:pathLst>
                <a:path w="4477" h="3156" extrusionOk="0">
                  <a:moveTo>
                    <a:pt x="1740" y="1"/>
                  </a:moveTo>
                  <a:cubicBezTo>
                    <a:pt x="1477" y="1"/>
                    <a:pt x="1219" y="48"/>
                    <a:pt x="983" y="154"/>
                  </a:cubicBezTo>
                  <a:cubicBezTo>
                    <a:pt x="423" y="386"/>
                    <a:pt x="0" y="987"/>
                    <a:pt x="82" y="1601"/>
                  </a:cubicBezTo>
                  <a:cubicBezTo>
                    <a:pt x="137" y="1956"/>
                    <a:pt x="355" y="2283"/>
                    <a:pt x="628" y="2515"/>
                  </a:cubicBezTo>
                  <a:cubicBezTo>
                    <a:pt x="1078" y="2933"/>
                    <a:pt x="1679" y="3156"/>
                    <a:pt x="2288" y="3156"/>
                  </a:cubicBezTo>
                  <a:cubicBezTo>
                    <a:pt x="2435" y="3156"/>
                    <a:pt x="2583" y="3143"/>
                    <a:pt x="2730" y="3116"/>
                  </a:cubicBezTo>
                  <a:cubicBezTo>
                    <a:pt x="3453" y="2979"/>
                    <a:pt x="4136" y="2488"/>
                    <a:pt x="4477" y="1819"/>
                  </a:cubicBezTo>
                  <a:lnTo>
                    <a:pt x="4108" y="1014"/>
                  </a:lnTo>
                  <a:cubicBezTo>
                    <a:pt x="3631" y="646"/>
                    <a:pt x="3330" y="454"/>
                    <a:pt x="2757" y="222"/>
                  </a:cubicBezTo>
                  <a:cubicBezTo>
                    <a:pt x="2439" y="83"/>
                    <a:pt x="2086" y="1"/>
                    <a:pt x="174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3"/>
            <p:cNvSpPr/>
            <p:nvPr/>
          </p:nvSpPr>
          <p:spPr>
            <a:xfrm flipH="1">
              <a:off x="8423984" y="1833845"/>
              <a:ext cx="617824" cy="932745"/>
            </a:xfrm>
            <a:custGeom>
              <a:avLst/>
              <a:gdLst/>
              <a:ahLst/>
              <a:cxnLst/>
              <a:rect l="l" t="t" r="r" b="b"/>
              <a:pathLst>
                <a:path w="16038" h="24213" extrusionOk="0">
                  <a:moveTo>
                    <a:pt x="13972" y="0"/>
                  </a:moveTo>
                  <a:cubicBezTo>
                    <a:pt x="12645" y="0"/>
                    <a:pt x="11367" y="568"/>
                    <a:pt x="10332" y="1357"/>
                  </a:cubicBezTo>
                  <a:cubicBezTo>
                    <a:pt x="9241" y="2189"/>
                    <a:pt x="8394" y="3268"/>
                    <a:pt x="7575" y="4319"/>
                  </a:cubicBezTo>
                  <a:cubicBezTo>
                    <a:pt x="5419" y="7089"/>
                    <a:pt x="3249" y="9846"/>
                    <a:pt x="1092" y="12617"/>
                  </a:cubicBezTo>
                  <a:cubicBezTo>
                    <a:pt x="710" y="13108"/>
                    <a:pt x="314" y="13627"/>
                    <a:pt x="191" y="14214"/>
                  </a:cubicBezTo>
                  <a:cubicBezTo>
                    <a:pt x="0" y="15142"/>
                    <a:pt x="478" y="16043"/>
                    <a:pt x="1010" y="16848"/>
                  </a:cubicBezTo>
                  <a:cubicBezTo>
                    <a:pt x="2621" y="19305"/>
                    <a:pt x="4696" y="21502"/>
                    <a:pt x="7152" y="23277"/>
                  </a:cubicBezTo>
                  <a:cubicBezTo>
                    <a:pt x="7803" y="23750"/>
                    <a:pt x="8566" y="24212"/>
                    <a:pt x="9370" y="24212"/>
                  </a:cubicBezTo>
                  <a:cubicBezTo>
                    <a:pt x="9494" y="24212"/>
                    <a:pt x="9620" y="24201"/>
                    <a:pt x="9746" y="24178"/>
                  </a:cubicBezTo>
                  <a:cubicBezTo>
                    <a:pt x="10578" y="24028"/>
                    <a:pt x="11192" y="23290"/>
                    <a:pt x="11383" y="22512"/>
                  </a:cubicBezTo>
                  <a:cubicBezTo>
                    <a:pt x="11561" y="21721"/>
                    <a:pt x="11370" y="20929"/>
                    <a:pt x="11056" y="20179"/>
                  </a:cubicBezTo>
                  <a:cubicBezTo>
                    <a:pt x="10237" y="18145"/>
                    <a:pt x="8695" y="16439"/>
                    <a:pt x="7166" y="14801"/>
                  </a:cubicBezTo>
                  <a:cubicBezTo>
                    <a:pt x="8981" y="12276"/>
                    <a:pt x="10988" y="9437"/>
                    <a:pt x="13158" y="7158"/>
                  </a:cubicBezTo>
                  <a:cubicBezTo>
                    <a:pt x="14127" y="6134"/>
                    <a:pt x="15191" y="5110"/>
                    <a:pt x="15628" y="3814"/>
                  </a:cubicBezTo>
                  <a:cubicBezTo>
                    <a:pt x="16038" y="2503"/>
                    <a:pt x="15669" y="74"/>
                    <a:pt x="14195" y="6"/>
                  </a:cubicBezTo>
                  <a:cubicBezTo>
                    <a:pt x="14121" y="2"/>
                    <a:pt x="14046" y="0"/>
                    <a:pt x="13972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3"/>
            <p:cNvSpPr/>
            <p:nvPr/>
          </p:nvSpPr>
          <p:spPr>
            <a:xfrm flipH="1">
              <a:off x="8571713" y="2659007"/>
              <a:ext cx="121500" cy="128473"/>
            </a:xfrm>
            <a:custGeom>
              <a:avLst/>
              <a:gdLst/>
              <a:ahLst/>
              <a:cxnLst/>
              <a:rect l="l" t="t" r="r" b="b"/>
              <a:pathLst>
                <a:path w="3154" h="3335" extrusionOk="0">
                  <a:moveTo>
                    <a:pt x="1693" y="1"/>
                  </a:moveTo>
                  <a:lnTo>
                    <a:pt x="1" y="2321"/>
                  </a:lnTo>
                  <a:cubicBezTo>
                    <a:pt x="219" y="2457"/>
                    <a:pt x="355" y="2676"/>
                    <a:pt x="506" y="2880"/>
                  </a:cubicBezTo>
                  <a:cubicBezTo>
                    <a:pt x="669" y="3085"/>
                    <a:pt x="847" y="3290"/>
                    <a:pt x="1106" y="3331"/>
                  </a:cubicBezTo>
                  <a:cubicBezTo>
                    <a:pt x="1131" y="3333"/>
                    <a:pt x="1156" y="3334"/>
                    <a:pt x="1182" y="3334"/>
                  </a:cubicBezTo>
                  <a:cubicBezTo>
                    <a:pt x="1310" y="3334"/>
                    <a:pt x="1445" y="3306"/>
                    <a:pt x="1570" y="3249"/>
                  </a:cubicBezTo>
                  <a:cubicBezTo>
                    <a:pt x="2485" y="2880"/>
                    <a:pt x="3153" y="1925"/>
                    <a:pt x="3153" y="942"/>
                  </a:cubicBezTo>
                  <a:cubicBezTo>
                    <a:pt x="2717" y="519"/>
                    <a:pt x="2253" y="219"/>
                    <a:pt x="1693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3"/>
            <p:cNvSpPr/>
            <p:nvPr/>
          </p:nvSpPr>
          <p:spPr>
            <a:xfrm flipH="1">
              <a:off x="8762826" y="2373783"/>
              <a:ext cx="137140" cy="28776"/>
            </a:xfrm>
            <a:custGeom>
              <a:avLst/>
              <a:gdLst/>
              <a:ahLst/>
              <a:cxnLst/>
              <a:rect l="l" t="t" r="r" b="b"/>
              <a:pathLst>
                <a:path w="3560" h="747" extrusionOk="0">
                  <a:moveTo>
                    <a:pt x="1342" y="0"/>
                  </a:moveTo>
                  <a:cubicBezTo>
                    <a:pt x="927" y="0"/>
                    <a:pt x="512" y="61"/>
                    <a:pt x="113" y="184"/>
                  </a:cubicBezTo>
                  <a:cubicBezTo>
                    <a:pt x="1" y="222"/>
                    <a:pt x="25" y="394"/>
                    <a:pt x="133" y="394"/>
                  </a:cubicBezTo>
                  <a:cubicBezTo>
                    <a:pt x="144" y="394"/>
                    <a:pt x="155" y="393"/>
                    <a:pt x="167" y="389"/>
                  </a:cubicBezTo>
                  <a:cubicBezTo>
                    <a:pt x="555" y="273"/>
                    <a:pt x="957" y="215"/>
                    <a:pt x="1359" y="215"/>
                  </a:cubicBezTo>
                  <a:cubicBezTo>
                    <a:pt x="2046" y="215"/>
                    <a:pt x="2731" y="386"/>
                    <a:pt x="3334" y="730"/>
                  </a:cubicBezTo>
                  <a:cubicBezTo>
                    <a:pt x="3354" y="742"/>
                    <a:pt x="3375" y="747"/>
                    <a:pt x="3394" y="747"/>
                  </a:cubicBezTo>
                  <a:cubicBezTo>
                    <a:pt x="3491" y="747"/>
                    <a:pt x="3559" y="623"/>
                    <a:pt x="3457" y="567"/>
                  </a:cubicBezTo>
                  <a:cubicBezTo>
                    <a:pt x="2811" y="191"/>
                    <a:pt x="2076" y="0"/>
                    <a:pt x="13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3"/>
            <p:cNvSpPr/>
            <p:nvPr/>
          </p:nvSpPr>
          <p:spPr>
            <a:xfrm flipH="1">
              <a:off x="8816641" y="2386881"/>
              <a:ext cx="54818" cy="12597"/>
            </a:xfrm>
            <a:custGeom>
              <a:avLst/>
              <a:gdLst/>
              <a:ahLst/>
              <a:cxnLst/>
              <a:rect l="l" t="t" r="r" b="b"/>
              <a:pathLst>
                <a:path w="1423" h="327" extrusionOk="0">
                  <a:moveTo>
                    <a:pt x="789" y="0"/>
                  </a:moveTo>
                  <a:cubicBezTo>
                    <a:pt x="544" y="0"/>
                    <a:pt x="300" y="49"/>
                    <a:pt x="69" y="145"/>
                  </a:cubicBezTo>
                  <a:cubicBezTo>
                    <a:pt x="14" y="158"/>
                    <a:pt x="1" y="240"/>
                    <a:pt x="14" y="267"/>
                  </a:cubicBezTo>
                  <a:cubicBezTo>
                    <a:pt x="46" y="309"/>
                    <a:pt x="85" y="327"/>
                    <a:pt x="120" y="327"/>
                  </a:cubicBezTo>
                  <a:cubicBezTo>
                    <a:pt x="131" y="327"/>
                    <a:pt x="141" y="325"/>
                    <a:pt x="151" y="322"/>
                  </a:cubicBezTo>
                  <a:cubicBezTo>
                    <a:pt x="347" y="244"/>
                    <a:pt x="560" y="206"/>
                    <a:pt x="774" y="206"/>
                  </a:cubicBezTo>
                  <a:cubicBezTo>
                    <a:pt x="933" y="206"/>
                    <a:pt x="1091" y="227"/>
                    <a:pt x="1243" y="267"/>
                  </a:cubicBezTo>
                  <a:cubicBezTo>
                    <a:pt x="1255" y="271"/>
                    <a:pt x="1267" y="273"/>
                    <a:pt x="1278" y="273"/>
                  </a:cubicBezTo>
                  <a:cubicBezTo>
                    <a:pt x="1388" y="273"/>
                    <a:pt x="1423" y="101"/>
                    <a:pt x="1311" y="76"/>
                  </a:cubicBezTo>
                  <a:cubicBezTo>
                    <a:pt x="1140" y="25"/>
                    <a:pt x="965" y="0"/>
                    <a:pt x="78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3"/>
            <p:cNvSpPr/>
            <p:nvPr/>
          </p:nvSpPr>
          <p:spPr>
            <a:xfrm flipH="1">
              <a:off x="8593786" y="2669640"/>
              <a:ext cx="76621" cy="96691"/>
            </a:xfrm>
            <a:custGeom>
              <a:avLst/>
              <a:gdLst/>
              <a:ahLst/>
              <a:cxnLst/>
              <a:rect l="l" t="t" r="r" b="b"/>
              <a:pathLst>
                <a:path w="1989" h="2510" extrusionOk="0">
                  <a:moveTo>
                    <a:pt x="1796" y="0"/>
                  </a:moveTo>
                  <a:cubicBezTo>
                    <a:pt x="1736" y="0"/>
                    <a:pt x="1666" y="53"/>
                    <a:pt x="1674" y="134"/>
                  </a:cubicBezTo>
                  <a:cubicBezTo>
                    <a:pt x="1756" y="653"/>
                    <a:pt x="1647" y="1171"/>
                    <a:pt x="1333" y="1581"/>
                  </a:cubicBezTo>
                  <a:cubicBezTo>
                    <a:pt x="1046" y="1977"/>
                    <a:pt x="623" y="2222"/>
                    <a:pt x="146" y="2304"/>
                  </a:cubicBezTo>
                  <a:cubicBezTo>
                    <a:pt x="0" y="2317"/>
                    <a:pt x="47" y="2510"/>
                    <a:pt x="174" y="2510"/>
                  </a:cubicBezTo>
                  <a:cubicBezTo>
                    <a:pt x="178" y="2510"/>
                    <a:pt x="182" y="2509"/>
                    <a:pt x="186" y="2509"/>
                  </a:cubicBezTo>
                  <a:cubicBezTo>
                    <a:pt x="719" y="2427"/>
                    <a:pt x="1196" y="2127"/>
                    <a:pt x="1510" y="1704"/>
                  </a:cubicBezTo>
                  <a:cubicBezTo>
                    <a:pt x="1865" y="1226"/>
                    <a:pt x="1988" y="653"/>
                    <a:pt x="1879" y="79"/>
                  </a:cubicBezTo>
                  <a:cubicBezTo>
                    <a:pt x="1873" y="24"/>
                    <a:pt x="1837" y="0"/>
                    <a:pt x="1796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3"/>
            <p:cNvSpPr/>
            <p:nvPr/>
          </p:nvSpPr>
          <p:spPr>
            <a:xfrm flipH="1">
              <a:off x="6967513" y="1520152"/>
              <a:ext cx="450636" cy="421166"/>
            </a:xfrm>
            <a:custGeom>
              <a:avLst/>
              <a:gdLst/>
              <a:ahLst/>
              <a:cxnLst/>
              <a:rect l="l" t="t" r="r" b="b"/>
              <a:pathLst>
                <a:path w="11698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98" y="10933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 flipH="1">
              <a:off x="7371937" y="1892124"/>
              <a:ext cx="80838" cy="89680"/>
            </a:xfrm>
            <a:custGeom>
              <a:avLst/>
              <a:gdLst/>
              <a:ahLst/>
              <a:cxnLst/>
              <a:rect l="l" t="t" r="r" b="b"/>
              <a:pathLst>
                <a:path w="2392" h="2328" extrusionOk="0">
                  <a:moveTo>
                    <a:pt x="2230" y="0"/>
                  </a:moveTo>
                  <a:cubicBezTo>
                    <a:pt x="2206" y="0"/>
                    <a:pt x="2181" y="7"/>
                    <a:pt x="2157" y="21"/>
                  </a:cubicBezTo>
                  <a:cubicBezTo>
                    <a:pt x="1461" y="458"/>
                    <a:pt x="752" y="868"/>
                    <a:pt x="165" y="1468"/>
                  </a:cubicBezTo>
                  <a:cubicBezTo>
                    <a:pt x="1" y="1632"/>
                    <a:pt x="42" y="2110"/>
                    <a:pt x="165" y="2328"/>
                  </a:cubicBezTo>
                  <a:cubicBezTo>
                    <a:pt x="479" y="2328"/>
                    <a:pt x="793" y="2328"/>
                    <a:pt x="1066" y="2205"/>
                  </a:cubicBezTo>
                  <a:cubicBezTo>
                    <a:pt x="1338" y="2041"/>
                    <a:pt x="1516" y="1686"/>
                    <a:pt x="1366" y="1427"/>
                  </a:cubicBezTo>
                  <a:cubicBezTo>
                    <a:pt x="1803" y="1154"/>
                    <a:pt x="2130" y="663"/>
                    <a:pt x="2349" y="171"/>
                  </a:cubicBezTo>
                  <a:cubicBezTo>
                    <a:pt x="2391" y="86"/>
                    <a:pt x="2317" y="0"/>
                    <a:pt x="2230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 flipH="1">
              <a:off x="7112626" y="1663034"/>
              <a:ext cx="160408" cy="135830"/>
            </a:xfrm>
            <a:custGeom>
              <a:avLst/>
              <a:gdLst/>
              <a:ahLst/>
              <a:cxnLst/>
              <a:rect l="l" t="t" r="r" b="b"/>
              <a:pathLst>
                <a:path w="4164" h="3526" extrusionOk="0">
                  <a:moveTo>
                    <a:pt x="1075" y="1"/>
                  </a:moveTo>
                  <a:cubicBezTo>
                    <a:pt x="1049" y="1"/>
                    <a:pt x="1023" y="2"/>
                    <a:pt x="997" y="4"/>
                  </a:cubicBezTo>
                  <a:cubicBezTo>
                    <a:pt x="615" y="31"/>
                    <a:pt x="219" y="331"/>
                    <a:pt x="110" y="795"/>
                  </a:cubicBezTo>
                  <a:cubicBezTo>
                    <a:pt x="1" y="1328"/>
                    <a:pt x="288" y="1860"/>
                    <a:pt x="615" y="2256"/>
                  </a:cubicBezTo>
                  <a:cubicBezTo>
                    <a:pt x="1011" y="2774"/>
                    <a:pt x="1516" y="3198"/>
                    <a:pt x="2035" y="3498"/>
                  </a:cubicBezTo>
                  <a:cubicBezTo>
                    <a:pt x="2062" y="3525"/>
                    <a:pt x="2062" y="3525"/>
                    <a:pt x="2076" y="3525"/>
                  </a:cubicBezTo>
                  <a:lnTo>
                    <a:pt x="2103" y="3498"/>
                  </a:lnTo>
                  <a:cubicBezTo>
                    <a:pt x="2635" y="3198"/>
                    <a:pt x="3127" y="2774"/>
                    <a:pt x="3536" y="2256"/>
                  </a:cubicBezTo>
                  <a:cubicBezTo>
                    <a:pt x="3864" y="1874"/>
                    <a:pt x="4164" y="1341"/>
                    <a:pt x="4041" y="795"/>
                  </a:cubicBezTo>
                  <a:cubicBezTo>
                    <a:pt x="3932" y="331"/>
                    <a:pt x="3550" y="45"/>
                    <a:pt x="3154" y="4"/>
                  </a:cubicBezTo>
                  <a:cubicBezTo>
                    <a:pt x="3128" y="2"/>
                    <a:pt x="3102" y="1"/>
                    <a:pt x="3076" y="1"/>
                  </a:cubicBezTo>
                  <a:cubicBezTo>
                    <a:pt x="2722" y="1"/>
                    <a:pt x="2381" y="172"/>
                    <a:pt x="2076" y="413"/>
                  </a:cubicBezTo>
                  <a:cubicBezTo>
                    <a:pt x="1770" y="172"/>
                    <a:pt x="1429" y="1"/>
                    <a:pt x="1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 flipH="1">
              <a:off x="7490685" y="1039577"/>
              <a:ext cx="450135" cy="421166"/>
            </a:xfrm>
            <a:custGeom>
              <a:avLst/>
              <a:gdLst/>
              <a:ahLst/>
              <a:cxnLst/>
              <a:rect l="l" t="t" r="r" b="b"/>
              <a:pathLst>
                <a:path w="11685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84" y="10933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3"/>
            <p:cNvSpPr/>
            <p:nvPr/>
          </p:nvSpPr>
          <p:spPr>
            <a:xfrm flipH="1">
              <a:off x="7608985" y="1157882"/>
              <a:ext cx="154090" cy="184561"/>
            </a:xfrm>
            <a:custGeom>
              <a:avLst/>
              <a:gdLst/>
              <a:ahLst/>
              <a:cxnLst/>
              <a:rect l="l" t="t" r="r" b="b"/>
              <a:pathLst>
                <a:path w="4000" h="4791" fill="none" extrusionOk="0">
                  <a:moveTo>
                    <a:pt x="710" y="1775"/>
                  </a:moveTo>
                  <a:lnTo>
                    <a:pt x="1406" y="246"/>
                  </a:lnTo>
                  <a:cubicBezTo>
                    <a:pt x="1474" y="109"/>
                    <a:pt x="1611" y="0"/>
                    <a:pt x="1774" y="0"/>
                  </a:cubicBezTo>
                  <a:lnTo>
                    <a:pt x="1774" y="0"/>
                  </a:lnTo>
                  <a:cubicBezTo>
                    <a:pt x="1993" y="0"/>
                    <a:pt x="2157" y="178"/>
                    <a:pt x="2157" y="396"/>
                  </a:cubicBezTo>
                  <a:lnTo>
                    <a:pt x="2157" y="1761"/>
                  </a:lnTo>
                  <a:lnTo>
                    <a:pt x="2976" y="1761"/>
                  </a:lnTo>
                  <a:cubicBezTo>
                    <a:pt x="3562" y="1761"/>
                    <a:pt x="3999" y="2293"/>
                    <a:pt x="3904" y="2853"/>
                  </a:cubicBezTo>
                  <a:lnTo>
                    <a:pt x="3685" y="4027"/>
                  </a:lnTo>
                  <a:cubicBezTo>
                    <a:pt x="3590" y="4477"/>
                    <a:pt x="3221" y="4791"/>
                    <a:pt x="2757" y="4791"/>
                  </a:cubicBezTo>
                  <a:lnTo>
                    <a:pt x="0" y="4791"/>
                  </a:lnTo>
                  <a:lnTo>
                    <a:pt x="0" y="2089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3"/>
            <p:cNvSpPr/>
            <p:nvPr/>
          </p:nvSpPr>
          <p:spPr>
            <a:xfrm flipH="1">
              <a:off x="7763037" y="1238318"/>
              <a:ext cx="56320" cy="104126"/>
            </a:xfrm>
            <a:custGeom>
              <a:avLst/>
              <a:gdLst/>
              <a:ahLst/>
              <a:cxnLst/>
              <a:rect l="l" t="t" r="r" b="b"/>
              <a:pathLst>
                <a:path w="1462" h="2703" fill="none" extrusionOk="0">
                  <a:moveTo>
                    <a:pt x="1" y="1"/>
                  </a:moveTo>
                  <a:lnTo>
                    <a:pt x="1461" y="1"/>
                  </a:lnTo>
                  <a:lnTo>
                    <a:pt x="1461" y="2703"/>
                  </a:lnTo>
                  <a:lnTo>
                    <a:pt x="1" y="2703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2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592" name="Google Shape;592;p32"/>
          <p:cNvGrpSpPr/>
          <p:nvPr/>
        </p:nvGrpSpPr>
        <p:grpSpPr>
          <a:xfrm>
            <a:off x="409650" y="1187926"/>
            <a:ext cx="8324700" cy="1110300"/>
            <a:chOff x="409650" y="1187926"/>
            <a:chExt cx="8324700" cy="1110300"/>
          </a:xfrm>
        </p:grpSpPr>
        <p:sp>
          <p:nvSpPr>
            <p:cNvPr id="593" name="Google Shape;593;p32"/>
            <p:cNvSpPr/>
            <p:nvPr/>
          </p:nvSpPr>
          <p:spPr>
            <a:xfrm>
              <a:off x="409650" y="1187926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594" name="Google Shape;594;p32"/>
            <p:cNvSpPr txBox="1"/>
            <p:nvPr/>
          </p:nvSpPr>
          <p:spPr>
            <a:xfrm>
              <a:off x="530001" y="1588322"/>
              <a:ext cx="19803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1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 team</a:t>
              </a:r>
              <a:endParaRPr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5" name="Google Shape;595;p32"/>
            <p:cNvSpPr txBox="1"/>
            <p:nvPr/>
          </p:nvSpPr>
          <p:spPr>
            <a:xfrm>
              <a:off x="6673591" y="1498370"/>
              <a:ext cx="1940400" cy="48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96" name="Google Shape;596;p32"/>
          <p:cNvGrpSpPr/>
          <p:nvPr/>
        </p:nvGrpSpPr>
        <p:grpSpPr>
          <a:xfrm>
            <a:off x="409650" y="3407916"/>
            <a:ext cx="8324700" cy="1110300"/>
            <a:chOff x="409650" y="3407916"/>
            <a:chExt cx="8324700" cy="1110300"/>
          </a:xfrm>
        </p:grpSpPr>
        <p:sp>
          <p:nvSpPr>
            <p:cNvPr id="597" name="Google Shape;597;p32"/>
            <p:cNvSpPr/>
            <p:nvPr/>
          </p:nvSpPr>
          <p:spPr>
            <a:xfrm>
              <a:off x="409650" y="3407916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598" name="Google Shape;598;p32"/>
            <p:cNvSpPr txBox="1"/>
            <p:nvPr/>
          </p:nvSpPr>
          <p:spPr>
            <a:xfrm>
              <a:off x="530002" y="3808313"/>
              <a:ext cx="19803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 team</a:t>
              </a:r>
              <a:endParaRPr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9" name="Google Shape;599;p32"/>
            <p:cNvSpPr txBox="1"/>
            <p:nvPr/>
          </p:nvSpPr>
          <p:spPr>
            <a:xfrm>
              <a:off x="6673591" y="3718360"/>
              <a:ext cx="1940400" cy="48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00" name="Google Shape;600;p32"/>
          <p:cNvGrpSpPr/>
          <p:nvPr/>
        </p:nvGrpSpPr>
        <p:grpSpPr>
          <a:xfrm>
            <a:off x="409650" y="2297921"/>
            <a:ext cx="8324700" cy="1110300"/>
            <a:chOff x="409650" y="2297921"/>
            <a:chExt cx="8324700" cy="1110300"/>
          </a:xfrm>
        </p:grpSpPr>
        <p:sp>
          <p:nvSpPr>
            <p:cNvPr id="601" name="Google Shape;601;p32"/>
            <p:cNvSpPr/>
            <p:nvPr/>
          </p:nvSpPr>
          <p:spPr>
            <a:xfrm>
              <a:off x="409650" y="2297921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602" name="Google Shape;602;p32"/>
            <p:cNvSpPr txBox="1"/>
            <p:nvPr/>
          </p:nvSpPr>
          <p:spPr>
            <a:xfrm>
              <a:off x="530001" y="2698318"/>
              <a:ext cx="19803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 team</a:t>
              </a:r>
              <a:endParaRPr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3" name="Google Shape;603;p32"/>
            <p:cNvSpPr txBox="1"/>
            <p:nvPr/>
          </p:nvSpPr>
          <p:spPr>
            <a:xfrm>
              <a:off x="6673591" y="2608365"/>
              <a:ext cx="1940400" cy="48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04" name="Google Shape;604;p32"/>
          <p:cNvGrpSpPr/>
          <p:nvPr/>
        </p:nvGrpSpPr>
        <p:grpSpPr>
          <a:xfrm>
            <a:off x="4693200" y="1328089"/>
            <a:ext cx="1940400" cy="829789"/>
            <a:chOff x="4693200" y="1328089"/>
            <a:chExt cx="1940400" cy="829789"/>
          </a:xfrm>
        </p:grpSpPr>
        <p:sp>
          <p:nvSpPr>
            <p:cNvPr id="605" name="Google Shape;605;p32"/>
            <p:cNvSpPr/>
            <p:nvPr/>
          </p:nvSpPr>
          <p:spPr>
            <a:xfrm>
              <a:off x="4693200" y="1328089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Visitor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4693200" y="1848578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Prospect</a:t>
              </a:r>
              <a:endParaRPr/>
            </a:p>
          </p:txBody>
        </p:sp>
      </p:grpSp>
      <p:sp>
        <p:nvSpPr>
          <p:cNvPr id="607" name="Google Shape;607;p32"/>
          <p:cNvSpPr/>
          <p:nvPr/>
        </p:nvSpPr>
        <p:spPr>
          <a:xfrm>
            <a:off x="4693200" y="2698318"/>
            <a:ext cx="1940400" cy="309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Activated user</a:t>
            </a:r>
            <a:endParaRPr/>
          </a:p>
        </p:txBody>
      </p:sp>
      <p:grpSp>
        <p:nvGrpSpPr>
          <p:cNvPr id="608" name="Google Shape;608;p32"/>
          <p:cNvGrpSpPr/>
          <p:nvPr/>
        </p:nvGrpSpPr>
        <p:grpSpPr>
          <a:xfrm>
            <a:off x="4693200" y="3409114"/>
            <a:ext cx="1940400" cy="1107698"/>
            <a:chOff x="4693200" y="3409114"/>
            <a:chExt cx="1940400" cy="1107698"/>
          </a:xfrm>
        </p:grpSpPr>
        <p:sp>
          <p:nvSpPr>
            <p:cNvPr id="609" name="Google Shape;609;p32"/>
            <p:cNvSpPr/>
            <p:nvPr/>
          </p:nvSpPr>
          <p:spPr>
            <a:xfrm>
              <a:off x="4693200" y="3409114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Customer</a:t>
              </a: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4693200" y="4207512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Loyal customer</a:t>
              </a: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4693200" y="3808324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Activated customer</a:t>
              </a:r>
              <a:endParaRPr/>
            </a:p>
          </p:txBody>
        </p:sp>
      </p:grpSp>
      <p:sp>
        <p:nvSpPr>
          <p:cNvPr id="612" name="Google Shape;612;p32"/>
          <p:cNvSpPr/>
          <p:nvPr/>
        </p:nvSpPr>
        <p:spPr>
          <a:xfrm>
            <a:off x="2510400" y="3807116"/>
            <a:ext cx="1940400" cy="309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Renew</a:t>
            </a:r>
            <a:endParaRPr/>
          </a:p>
        </p:txBody>
      </p:sp>
      <p:grpSp>
        <p:nvGrpSpPr>
          <p:cNvPr id="613" name="Google Shape;613;p32"/>
          <p:cNvGrpSpPr/>
          <p:nvPr/>
        </p:nvGrpSpPr>
        <p:grpSpPr>
          <a:xfrm>
            <a:off x="2510400" y="1328089"/>
            <a:ext cx="1940400" cy="829787"/>
            <a:chOff x="2510400" y="1328089"/>
            <a:chExt cx="1940400" cy="829787"/>
          </a:xfrm>
        </p:grpSpPr>
        <p:sp>
          <p:nvSpPr>
            <p:cNvPr id="614" name="Google Shape;614;p32"/>
            <p:cNvSpPr/>
            <p:nvPr/>
          </p:nvSpPr>
          <p:spPr>
            <a:xfrm>
              <a:off x="2510400" y="1328089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Leads</a:t>
              </a: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2510400" y="1848576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MQL</a:t>
              </a:r>
              <a:endParaRPr/>
            </a:p>
          </p:txBody>
        </p:sp>
      </p:grpSp>
      <p:grpSp>
        <p:nvGrpSpPr>
          <p:cNvPr id="616" name="Google Shape;616;p32"/>
          <p:cNvGrpSpPr/>
          <p:nvPr/>
        </p:nvGrpSpPr>
        <p:grpSpPr>
          <a:xfrm>
            <a:off x="2510400" y="2298516"/>
            <a:ext cx="1940400" cy="1107695"/>
            <a:chOff x="2510400" y="2298516"/>
            <a:chExt cx="1940400" cy="1107695"/>
          </a:xfrm>
        </p:grpSpPr>
        <p:sp>
          <p:nvSpPr>
            <p:cNvPr id="617" name="Google Shape;617;p32"/>
            <p:cNvSpPr/>
            <p:nvPr/>
          </p:nvSpPr>
          <p:spPr>
            <a:xfrm>
              <a:off x="2510400" y="2298516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SQL</a:t>
              </a: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2510400" y="3096911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POP</a:t>
              </a: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2510400" y="2697724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Opportunity</a:t>
              </a:r>
              <a:endParaRPr/>
            </a:p>
          </p:txBody>
        </p:sp>
      </p:grpSp>
      <p:sp>
        <p:nvSpPr>
          <p:cNvPr id="620" name="Google Shape;620;p32"/>
          <p:cNvSpPr/>
          <p:nvPr/>
        </p:nvSpPr>
        <p:spPr>
          <a:xfrm rot="5400000">
            <a:off x="2680500" y="2868225"/>
            <a:ext cx="3783000" cy="462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2"/>
          <p:cNvSpPr txBox="1"/>
          <p:nvPr/>
        </p:nvSpPr>
        <p:spPr>
          <a:xfrm>
            <a:off x="2490450" y="843541"/>
            <a:ext cx="19803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Sales funnel</a:t>
            </a:r>
            <a:endParaRPr sz="2000" b="1">
              <a:solidFill>
                <a:schemeClr val="l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2" name="Google Shape;622;p32"/>
          <p:cNvSpPr txBox="1"/>
          <p:nvPr/>
        </p:nvSpPr>
        <p:spPr>
          <a:xfrm>
            <a:off x="4673250" y="843541"/>
            <a:ext cx="19803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lifecycle</a:t>
            </a:r>
            <a:endParaRPr sz="2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3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628" name="Google Shape;628;p33"/>
          <p:cNvGrpSpPr/>
          <p:nvPr/>
        </p:nvGrpSpPr>
        <p:grpSpPr>
          <a:xfrm>
            <a:off x="535103" y="4190550"/>
            <a:ext cx="3609900" cy="472212"/>
            <a:chOff x="535103" y="4190550"/>
            <a:chExt cx="3609900" cy="472212"/>
          </a:xfrm>
        </p:grpSpPr>
        <p:sp>
          <p:nvSpPr>
            <p:cNvPr id="629" name="Google Shape;629;p33"/>
            <p:cNvSpPr/>
            <p:nvPr/>
          </p:nvSpPr>
          <p:spPr>
            <a:xfrm>
              <a:off x="535103" y="4190550"/>
              <a:ext cx="3609900" cy="4722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535113" y="4190562"/>
              <a:ext cx="2138700" cy="472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4C9C1"/>
                </a:solidFill>
              </a:endParaRPr>
            </a:p>
          </p:txBody>
        </p:sp>
      </p:grpSp>
      <p:grpSp>
        <p:nvGrpSpPr>
          <p:cNvPr id="631" name="Google Shape;631;p33"/>
          <p:cNvGrpSpPr/>
          <p:nvPr/>
        </p:nvGrpSpPr>
        <p:grpSpPr>
          <a:xfrm>
            <a:off x="535102" y="2512512"/>
            <a:ext cx="1920910" cy="1451013"/>
            <a:chOff x="535102" y="2512512"/>
            <a:chExt cx="1920910" cy="1451013"/>
          </a:xfrm>
        </p:grpSpPr>
        <p:sp>
          <p:nvSpPr>
            <p:cNvPr id="632" name="Google Shape;632;p33"/>
            <p:cNvSpPr txBox="1"/>
            <p:nvPr/>
          </p:nvSpPr>
          <p:spPr>
            <a:xfrm>
              <a:off x="535113" y="2942813"/>
              <a:ext cx="1920900" cy="30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535102" y="3286125"/>
              <a:ext cx="1740900" cy="67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274300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Saturn, the ringed planet, is composed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34" name="Google Shape;634;p33"/>
            <p:cNvSpPr txBox="1"/>
            <p:nvPr/>
          </p:nvSpPr>
          <p:spPr>
            <a:xfrm>
              <a:off x="535113" y="2512512"/>
              <a:ext cx="10242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55%</a:t>
              </a:r>
              <a:endParaRPr sz="24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35" name="Google Shape;635;p33"/>
          <p:cNvGrpSpPr/>
          <p:nvPr/>
        </p:nvGrpSpPr>
        <p:grpSpPr>
          <a:xfrm>
            <a:off x="5001318" y="4190550"/>
            <a:ext cx="3607574" cy="472212"/>
            <a:chOff x="5001318" y="4190550"/>
            <a:chExt cx="3607574" cy="472212"/>
          </a:xfrm>
        </p:grpSpPr>
        <p:sp>
          <p:nvSpPr>
            <p:cNvPr id="636" name="Google Shape;636;p33"/>
            <p:cNvSpPr/>
            <p:nvPr/>
          </p:nvSpPr>
          <p:spPr>
            <a:xfrm>
              <a:off x="5001318" y="4190550"/>
              <a:ext cx="3607500" cy="4722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5548292" y="4190562"/>
              <a:ext cx="3060600" cy="4722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33"/>
          <p:cNvGrpSpPr/>
          <p:nvPr/>
        </p:nvGrpSpPr>
        <p:grpSpPr>
          <a:xfrm>
            <a:off x="6687992" y="2512512"/>
            <a:ext cx="1920906" cy="1451013"/>
            <a:chOff x="6687992" y="2512512"/>
            <a:chExt cx="1920906" cy="1451013"/>
          </a:xfrm>
        </p:grpSpPr>
        <p:sp>
          <p:nvSpPr>
            <p:cNvPr id="639" name="Google Shape;639;p33"/>
            <p:cNvSpPr/>
            <p:nvPr/>
          </p:nvSpPr>
          <p:spPr>
            <a:xfrm>
              <a:off x="6867998" y="3286125"/>
              <a:ext cx="1740900" cy="67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4300" tIns="91425" rIns="274300" bIns="91425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40" name="Google Shape;640;p33"/>
            <p:cNvSpPr txBox="1"/>
            <p:nvPr/>
          </p:nvSpPr>
          <p:spPr>
            <a:xfrm>
              <a:off x="6687992" y="2942822"/>
              <a:ext cx="1920900" cy="30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41" name="Google Shape;641;p33"/>
            <p:cNvSpPr txBox="1"/>
            <p:nvPr/>
          </p:nvSpPr>
          <p:spPr>
            <a:xfrm>
              <a:off x="7584692" y="2512512"/>
              <a:ext cx="10242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80%</a:t>
              </a:r>
              <a:endParaRPr sz="24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42" name="Google Shape;642;p33"/>
          <p:cNvGrpSpPr/>
          <p:nvPr/>
        </p:nvGrpSpPr>
        <p:grpSpPr>
          <a:xfrm>
            <a:off x="3191488" y="1050133"/>
            <a:ext cx="2761023" cy="2702846"/>
            <a:chOff x="5164600" y="1115897"/>
            <a:chExt cx="3206018" cy="3138465"/>
          </a:xfrm>
        </p:grpSpPr>
        <p:sp>
          <p:nvSpPr>
            <p:cNvPr id="643" name="Google Shape;643;p33"/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5194983" y="3128614"/>
              <a:ext cx="589500" cy="548630"/>
            </a:xfrm>
            <a:custGeom>
              <a:avLst/>
              <a:gdLst/>
              <a:ahLst/>
              <a:cxnLst/>
              <a:rect l="l" t="t" r="r" b="b"/>
              <a:pathLst>
                <a:path w="16919" h="15746" extrusionOk="0">
                  <a:moveTo>
                    <a:pt x="8575" y="1"/>
                  </a:moveTo>
                  <a:cubicBezTo>
                    <a:pt x="6067" y="1"/>
                    <a:pt x="3950" y="908"/>
                    <a:pt x="2295" y="2687"/>
                  </a:cubicBezTo>
                  <a:cubicBezTo>
                    <a:pt x="659" y="4448"/>
                    <a:pt x="0" y="6530"/>
                    <a:pt x="285" y="8860"/>
                  </a:cubicBezTo>
                  <a:cubicBezTo>
                    <a:pt x="730" y="12401"/>
                    <a:pt x="3950" y="15745"/>
                    <a:pt x="8593" y="15745"/>
                  </a:cubicBezTo>
                  <a:cubicBezTo>
                    <a:pt x="8604" y="15745"/>
                    <a:pt x="8616" y="15745"/>
                    <a:pt x="8627" y="15745"/>
                  </a:cubicBezTo>
                  <a:cubicBezTo>
                    <a:pt x="13166" y="15745"/>
                    <a:pt x="16901" y="12212"/>
                    <a:pt x="16901" y="7882"/>
                  </a:cubicBezTo>
                  <a:cubicBezTo>
                    <a:pt x="16919" y="3470"/>
                    <a:pt x="13112" y="1"/>
                    <a:pt x="8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5442927" y="3227394"/>
              <a:ext cx="205222" cy="278775"/>
            </a:xfrm>
            <a:custGeom>
              <a:avLst/>
              <a:gdLst/>
              <a:ahLst/>
              <a:cxnLst/>
              <a:rect l="l" t="t" r="r" b="b"/>
              <a:pathLst>
                <a:path w="5890" h="8001" extrusionOk="0">
                  <a:moveTo>
                    <a:pt x="2602" y="1"/>
                  </a:moveTo>
                  <a:cubicBezTo>
                    <a:pt x="2520" y="1"/>
                    <a:pt x="2436" y="17"/>
                    <a:pt x="2349" y="48"/>
                  </a:cubicBezTo>
                  <a:cubicBezTo>
                    <a:pt x="2118" y="137"/>
                    <a:pt x="2046" y="315"/>
                    <a:pt x="2046" y="546"/>
                  </a:cubicBezTo>
                  <a:cubicBezTo>
                    <a:pt x="2046" y="742"/>
                    <a:pt x="2029" y="919"/>
                    <a:pt x="2046" y="1115"/>
                  </a:cubicBezTo>
                  <a:cubicBezTo>
                    <a:pt x="2046" y="1257"/>
                    <a:pt x="1975" y="1382"/>
                    <a:pt x="1868" y="1489"/>
                  </a:cubicBezTo>
                  <a:cubicBezTo>
                    <a:pt x="1513" y="1827"/>
                    <a:pt x="1192" y="2183"/>
                    <a:pt x="872" y="2556"/>
                  </a:cubicBezTo>
                  <a:cubicBezTo>
                    <a:pt x="427" y="3108"/>
                    <a:pt x="125" y="3730"/>
                    <a:pt x="72" y="4424"/>
                  </a:cubicBezTo>
                  <a:cubicBezTo>
                    <a:pt x="0" y="5492"/>
                    <a:pt x="54" y="6577"/>
                    <a:pt x="54" y="7662"/>
                  </a:cubicBezTo>
                  <a:cubicBezTo>
                    <a:pt x="54" y="7911"/>
                    <a:pt x="143" y="8000"/>
                    <a:pt x="410" y="8000"/>
                  </a:cubicBezTo>
                  <a:lnTo>
                    <a:pt x="2616" y="8000"/>
                  </a:lnTo>
                  <a:cubicBezTo>
                    <a:pt x="2616" y="7982"/>
                    <a:pt x="2616" y="7982"/>
                    <a:pt x="2616" y="7982"/>
                  </a:cubicBezTo>
                  <a:lnTo>
                    <a:pt x="4822" y="7982"/>
                  </a:lnTo>
                  <a:cubicBezTo>
                    <a:pt x="5053" y="7982"/>
                    <a:pt x="5266" y="7911"/>
                    <a:pt x="5355" y="7698"/>
                  </a:cubicBezTo>
                  <a:cubicBezTo>
                    <a:pt x="5444" y="7466"/>
                    <a:pt x="5444" y="7235"/>
                    <a:pt x="5249" y="7039"/>
                  </a:cubicBezTo>
                  <a:cubicBezTo>
                    <a:pt x="5160" y="6968"/>
                    <a:pt x="5195" y="6933"/>
                    <a:pt x="5284" y="6897"/>
                  </a:cubicBezTo>
                  <a:cubicBezTo>
                    <a:pt x="5747" y="6719"/>
                    <a:pt x="5711" y="6132"/>
                    <a:pt x="5391" y="5901"/>
                  </a:cubicBezTo>
                  <a:cubicBezTo>
                    <a:pt x="5355" y="5883"/>
                    <a:pt x="5284" y="5865"/>
                    <a:pt x="5284" y="5812"/>
                  </a:cubicBezTo>
                  <a:cubicBezTo>
                    <a:pt x="5302" y="5758"/>
                    <a:pt x="5373" y="5758"/>
                    <a:pt x="5409" y="5741"/>
                  </a:cubicBezTo>
                  <a:cubicBezTo>
                    <a:pt x="5640" y="5669"/>
                    <a:pt x="5765" y="5527"/>
                    <a:pt x="5800" y="5296"/>
                  </a:cubicBezTo>
                  <a:cubicBezTo>
                    <a:pt x="5854" y="4993"/>
                    <a:pt x="5693" y="4798"/>
                    <a:pt x="5462" y="4638"/>
                  </a:cubicBezTo>
                  <a:cubicBezTo>
                    <a:pt x="5338" y="4549"/>
                    <a:pt x="5338" y="4531"/>
                    <a:pt x="5462" y="4460"/>
                  </a:cubicBezTo>
                  <a:cubicBezTo>
                    <a:pt x="5765" y="4317"/>
                    <a:pt x="5889" y="3944"/>
                    <a:pt x="5800" y="3624"/>
                  </a:cubicBezTo>
                  <a:cubicBezTo>
                    <a:pt x="5711" y="3321"/>
                    <a:pt x="5462" y="3161"/>
                    <a:pt x="5106" y="3161"/>
                  </a:cubicBezTo>
                  <a:cubicBezTo>
                    <a:pt x="4448" y="3161"/>
                    <a:pt x="3790" y="3161"/>
                    <a:pt x="3132" y="3179"/>
                  </a:cubicBezTo>
                  <a:cubicBezTo>
                    <a:pt x="3078" y="3179"/>
                    <a:pt x="3025" y="3179"/>
                    <a:pt x="2954" y="3161"/>
                  </a:cubicBezTo>
                  <a:cubicBezTo>
                    <a:pt x="2847" y="3143"/>
                    <a:pt x="2811" y="3108"/>
                    <a:pt x="2865" y="3001"/>
                  </a:cubicBezTo>
                  <a:cubicBezTo>
                    <a:pt x="2971" y="2823"/>
                    <a:pt x="3043" y="2645"/>
                    <a:pt x="3132" y="2449"/>
                  </a:cubicBezTo>
                  <a:cubicBezTo>
                    <a:pt x="3381" y="1916"/>
                    <a:pt x="3505" y="1364"/>
                    <a:pt x="3345" y="777"/>
                  </a:cubicBezTo>
                  <a:cubicBezTo>
                    <a:pt x="3292" y="564"/>
                    <a:pt x="3221" y="332"/>
                    <a:pt x="3025" y="172"/>
                  </a:cubicBezTo>
                  <a:cubicBezTo>
                    <a:pt x="2897" y="56"/>
                    <a:pt x="2755" y="1"/>
                    <a:pt x="2602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5340035" y="3371610"/>
              <a:ext cx="82472" cy="156234"/>
            </a:xfrm>
            <a:custGeom>
              <a:avLst/>
              <a:gdLst/>
              <a:ahLst/>
              <a:cxnLst/>
              <a:rect l="l" t="t" r="r" b="b"/>
              <a:pathLst>
                <a:path w="2367" h="4484" extrusionOk="0">
                  <a:moveTo>
                    <a:pt x="392" y="1"/>
                  </a:moveTo>
                  <a:cubicBezTo>
                    <a:pt x="89" y="1"/>
                    <a:pt x="0" y="72"/>
                    <a:pt x="0" y="374"/>
                  </a:cubicBezTo>
                  <a:cubicBezTo>
                    <a:pt x="0" y="1584"/>
                    <a:pt x="0" y="2776"/>
                    <a:pt x="0" y="3968"/>
                  </a:cubicBezTo>
                  <a:cubicBezTo>
                    <a:pt x="0" y="4057"/>
                    <a:pt x="0" y="4146"/>
                    <a:pt x="0" y="4235"/>
                  </a:cubicBezTo>
                  <a:cubicBezTo>
                    <a:pt x="18" y="4377"/>
                    <a:pt x="107" y="4484"/>
                    <a:pt x="285" y="4484"/>
                  </a:cubicBezTo>
                  <a:cubicBezTo>
                    <a:pt x="890" y="4466"/>
                    <a:pt x="1512" y="4466"/>
                    <a:pt x="2117" y="4466"/>
                  </a:cubicBezTo>
                  <a:cubicBezTo>
                    <a:pt x="2117" y="4448"/>
                    <a:pt x="2064" y="4395"/>
                    <a:pt x="2117" y="4377"/>
                  </a:cubicBezTo>
                  <a:cubicBezTo>
                    <a:pt x="2125" y="4375"/>
                    <a:pt x="2131" y="4373"/>
                    <a:pt x="2137" y="4373"/>
                  </a:cubicBezTo>
                  <a:cubicBezTo>
                    <a:pt x="2175" y="4373"/>
                    <a:pt x="2188" y="4417"/>
                    <a:pt x="2188" y="4448"/>
                  </a:cubicBezTo>
                  <a:cubicBezTo>
                    <a:pt x="2349" y="4395"/>
                    <a:pt x="2366" y="4252"/>
                    <a:pt x="2349" y="4128"/>
                  </a:cubicBezTo>
                  <a:cubicBezTo>
                    <a:pt x="2313" y="4110"/>
                    <a:pt x="2313" y="4110"/>
                    <a:pt x="2349" y="4092"/>
                  </a:cubicBezTo>
                  <a:cubicBezTo>
                    <a:pt x="2349" y="4092"/>
                    <a:pt x="2349" y="4075"/>
                    <a:pt x="2349" y="4075"/>
                  </a:cubicBezTo>
                  <a:cubicBezTo>
                    <a:pt x="2366" y="2811"/>
                    <a:pt x="2366" y="1548"/>
                    <a:pt x="2366" y="285"/>
                  </a:cubicBezTo>
                  <a:cubicBezTo>
                    <a:pt x="2366" y="89"/>
                    <a:pt x="2242" y="1"/>
                    <a:pt x="2028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6815958" y="1154329"/>
              <a:ext cx="282050" cy="267799"/>
            </a:xfrm>
            <a:custGeom>
              <a:avLst/>
              <a:gdLst/>
              <a:ahLst/>
              <a:cxnLst/>
              <a:rect l="l" t="t" r="r" b="b"/>
              <a:pathLst>
                <a:path w="8095" h="7686" extrusionOk="0">
                  <a:moveTo>
                    <a:pt x="4057" y="0"/>
                  </a:moveTo>
                  <a:lnTo>
                    <a:pt x="3096" y="2936"/>
                  </a:lnTo>
                  <a:lnTo>
                    <a:pt x="0" y="2936"/>
                  </a:lnTo>
                  <a:lnTo>
                    <a:pt x="2509" y="4750"/>
                  </a:lnTo>
                  <a:lnTo>
                    <a:pt x="1548" y="7686"/>
                  </a:lnTo>
                  <a:lnTo>
                    <a:pt x="4057" y="5871"/>
                  </a:lnTo>
                  <a:lnTo>
                    <a:pt x="6547" y="7686"/>
                  </a:lnTo>
                  <a:lnTo>
                    <a:pt x="5586" y="4750"/>
                  </a:lnTo>
                  <a:lnTo>
                    <a:pt x="8095" y="2936"/>
                  </a:lnTo>
                  <a:lnTo>
                    <a:pt x="4999" y="2936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7345331" y="2369276"/>
              <a:ext cx="195292" cy="185989"/>
            </a:xfrm>
            <a:custGeom>
              <a:avLst/>
              <a:gdLst/>
              <a:ahLst/>
              <a:cxnLst/>
              <a:rect l="l" t="t" r="r" b="b"/>
              <a:pathLst>
                <a:path w="5605" h="5338" extrusionOk="0">
                  <a:moveTo>
                    <a:pt x="2811" y="0"/>
                  </a:moveTo>
                  <a:lnTo>
                    <a:pt x="2135" y="2046"/>
                  </a:lnTo>
                  <a:lnTo>
                    <a:pt x="0" y="2046"/>
                  </a:lnTo>
                  <a:lnTo>
                    <a:pt x="1726" y="3292"/>
                  </a:lnTo>
                  <a:lnTo>
                    <a:pt x="1068" y="5338"/>
                  </a:lnTo>
                  <a:lnTo>
                    <a:pt x="1068" y="5338"/>
                  </a:lnTo>
                  <a:lnTo>
                    <a:pt x="2811" y="4074"/>
                  </a:lnTo>
                  <a:lnTo>
                    <a:pt x="4537" y="5338"/>
                  </a:lnTo>
                  <a:lnTo>
                    <a:pt x="3879" y="3292"/>
                  </a:lnTo>
                  <a:lnTo>
                    <a:pt x="5604" y="2046"/>
                  </a:lnTo>
                  <a:lnTo>
                    <a:pt x="3469" y="2046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5600384" y="1115897"/>
              <a:ext cx="728975" cy="653367"/>
            </a:xfrm>
            <a:custGeom>
              <a:avLst/>
              <a:gdLst/>
              <a:ahLst/>
              <a:cxnLst/>
              <a:rect l="l" t="t" r="r" b="b"/>
              <a:pathLst>
                <a:path w="20922" h="18752" extrusionOk="0">
                  <a:moveTo>
                    <a:pt x="961" y="0"/>
                  </a:moveTo>
                  <a:cubicBezTo>
                    <a:pt x="427" y="0"/>
                    <a:pt x="0" y="427"/>
                    <a:pt x="0" y="943"/>
                  </a:cubicBezTo>
                  <a:lnTo>
                    <a:pt x="0" y="17791"/>
                  </a:lnTo>
                  <a:cubicBezTo>
                    <a:pt x="0" y="18324"/>
                    <a:pt x="427" y="18751"/>
                    <a:pt x="961" y="18751"/>
                  </a:cubicBezTo>
                  <a:lnTo>
                    <a:pt x="19961" y="18751"/>
                  </a:lnTo>
                  <a:cubicBezTo>
                    <a:pt x="20495" y="18751"/>
                    <a:pt x="20922" y="18324"/>
                    <a:pt x="20922" y="17791"/>
                  </a:cubicBezTo>
                  <a:lnTo>
                    <a:pt x="20922" y="943"/>
                  </a:lnTo>
                  <a:cubicBezTo>
                    <a:pt x="20922" y="427"/>
                    <a:pt x="20495" y="0"/>
                    <a:pt x="1996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5692126" y="1556001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5692126" y="1497116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5692126" y="1437604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5684669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5802439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2" y="1"/>
                  </a:moveTo>
                  <a:lnTo>
                    <a:pt x="979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2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1" y="944"/>
                  </a:lnTo>
                  <a:lnTo>
                    <a:pt x="1602" y="944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5919617" y="1596280"/>
              <a:ext cx="90521" cy="85573"/>
            </a:xfrm>
            <a:custGeom>
              <a:avLst/>
              <a:gdLst/>
              <a:ahLst/>
              <a:cxnLst/>
              <a:rect l="l" t="t" r="r" b="b"/>
              <a:pathLst>
                <a:path w="2598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98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7" y="1531"/>
                  </a:lnTo>
                  <a:lnTo>
                    <a:pt x="2598" y="944"/>
                  </a:lnTo>
                  <a:lnTo>
                    <a:pt x="1601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037387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1" y="1"/>
                  </a:moveTo>
                  <a:lnTo>
                    <a:pt x="979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1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0" y="944"/>
                  </a:lnTo>
                  <a:lnTo>
                    <a:pt x="1602" y="94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154530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300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300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5871255" y="1208859"/>
              <a:ext cx="187244" cy="186616"/>
            </a:xfrm>
            <a:custGeom>
              <a:avLst/>
              <a:gdLst/>
              <a:ahLst/>
              <a:cxnLst/>
              <a:rect l="l" t="t" r="r" b="b"/>
              <a:pathLst>
                <a:path w="5374" h="5356" extrusionOk="0">
                  <a:moveTo>
                    <a:pt x="2687" y="1"/>
                  </a:moveTo>
                  <a:cubicBezTo>
                    <a:pt x="1210" y="1"/>
                    <a:pt x="1" y="1193"/>
                    <a:pt x="1" y="2669"/>
                  </a:cubicBezTo>
                  <a:cubicBezTo>
                    <a:pt x="1" y="4146"/>
                    <a:pt x="1210" y="5356"/>
                    <a:pt x="2687" y="5356"/>
                  </a:cubicBezTo>
                  <a:cubicBezTo>
                    <a:pt x="4164" y="5356"/>
                    <a:pt x="5373" y="4164"/>
                    <a:pt x="5373" y="2669"/>
                  </a:cubicBezTo>
                  <a:cubicBezTo>
                    <a:pt x="5373" y="1193"/>
                    <a:pt x="4164" y="1"/>
                    <a:pt x="2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5164600" y="1986175"/>
              <a:ext cx="478562" cy="450688"/>
            </a:xfrm>
            <a:custGeom>
              <a:avLst/>
              <a:gdLst/>
              <a:ahLst/>
              <a:cxnLst/>
              <a:rect l="l" t="t" r="r" b="b"/>
              <a:pathLst>
                <a:path w="13735" h="12935" extrusionOk="0">
                  <a:moveTo>
                    <a:pt x="6868" y="1"/>
                  </a:moveTo>
                  <a:cubicBezTo>
                    <a:pt x="3078" y="1"/>
                    <a:pt x="1" y="2901"/>
                    <a:pt x="1" y="6477"/>
                  </a:cubicBezTo>
                  <a:cubicBezTo>
                    <a:pt x="1" y="10035"/>
                    <a:pt x="3078" y="12935"/>
                    <a:pt x="6868" y="12935"/>
                  </a:cubicBezTo>
                  <a:cubicBezTo>
                    <a:pt x="10657" y="12935"/>
                    <a:pt x="13735" y="10035"/>
                    <a:pt x="13735" y="6477"/>
                  </a:cubicBezTo>
                  <a:cubicBezTo>
                    <a:pt x="13735" y="2901"/>
                    <a:pt x="10657" y="1"/>
                    <a:pt x="6868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5260070" y="2126280"/>
              <a:ext cx="287660" cy="223793"/>
            </a:xfrm>
            <a:custGeom>
              <a:avLst/>
              <a:gdLst/>
              <a:ahLst/>
              <a:cxnLst/>
              <a:rect l="l" t="t" r="r" b="b"/>
              <a:pathLst>
                <a:path w="8256" h="6423" extrusionOk="0">
                  <a:moveTo>
                    <a:pt x="2082" y="1"/>
                  </a:moveTo>
                  <a:cubicBezTo>
                    <a:pt x="925" y="1"/>
                    <a:pt x="0" y="872"/>
                    <a:pt x="0" y="1958"/>
                  </a:cubicBezTo>
                  <a:cubicBezTo>
                    <a:pt x="0" y="4377"/>
                    <a:pt x="4128" y="6423"/>
                    <a:pt x="4128" y="6423"/>
                  </a:cubicBezTo>
                  <a:cubicBezTo>
                    <a:pt x="4128" y="6423"/>
                    <a:pt x="8255" y="4377"/>
                    <a:pt x="8255" y="1958"/>
                  </a:cubicBezTo>
                  <a:cubicBezTo>
                    <a:pt x="8255" y="872"/>
                    <a:pt x="7330" y="1"/>
                    <a:pt x="6191" y="1"/>
                  </a:cubicBezTo>
                  <a:cubicBezTo>
                    <a:pt x="5053" y="1"/>
                    <a:pt x="4128" y="872"/>
                    <a:pt x="4128" y="1958"/>
                  </a:cubicBezTo>
                  <a:cubicBezTo>
                    <a:pt x="4128" y="872"/>
                    <a:pt x="3220" y="1"/>
                    <a:pt x="20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7636654" y="2376071"/>
              <a:ext cx="560407" cy="1777386"/>
            </a:xfrm>
            <a:custGeom>
              <a:avLst/>
              <a:gdLst/>
              <a:ahLst/>
              <a:cxnLst/>
              <a:rect l="l" t="t" r="r" b="b"/>
              <a:pathLst>
                <a:path w="16084" h="51012" extrusionOk="0">
                  <a:moveTo>
                    <a:pt x="8464" y="1"/>
                  </a:moveTo>
                  <a:cubicBezTo>
                    <a:pt x="4593" y="1"/>
                    <a:pt x="3413" y="4060"/>
                    <a:pt x="2936" y="7206"/>
                  </a:cubicBezTo>
                  <a:cubicBezTo>
                    <a:pt x="1958" y="13860"/>
                    <a:pt x="1264" y="21545"/>
                    <a:pt x="873" y="28270"/>
                  </a:cubicBezTo>
                  <a:cubicBezTo>
                    <a:pt x="659" y="31615"/>
                    <a:pt x="410" y="34443"/>
                    <a:pt x="303" y="37788"/>
                  </a:cubicBezTo>
                  <a:cubicBezTo>
                    <a:pt x="179" y="41221"/>
                    <a:pt x="1" y="47181"/>
                    <a:pt x="143" y="50597"/>
                  </a:cubicBezTo>
                  <a:cubicBezTo>
                    <a:pt x="143" y="50668"/>
                    <a:pt x="143" y="50739"/>
                    <a:pt x="197" y="50793"/>
                  </a:cubicBezTo>
                  <a:cubicBezTo>
                    <a:pt x="250" y="50864"/>
                    <a:pt x="339" y="50864"/>
                    <a:pt x="410" y="50882"/>
                  </a:cubicBezTo>
                  <a:cubicBezTo>
                    <a:pt x="1249" y="50965"/>
                    <a:pt x="2093" y="51011"/>
                    <a:pt x="2937" y="51011"/>
                  </a:cubicBezTo>
                  <a:cubicBezTo>
                    <a:pt x="3543" y="51011"/>
                    <a:pt x="4149" y="50987"/>
                    <a:pt x="4751" y="50935"/>
                  </a:cubicBezTo>
                  <a:cubicBezTo>
                    <a:pt x="4822" y="50935"/>
                    <a:pt x="4893" y="50935"/>
                    <a:pt x="4947" y="50882"/>
                  </a:cubicBezTo>
                  <a:cubicBezTo>
                    <a:pt x="5000" y="50846"/>
                    <a:pt x="4448" y="50633"/>
                    <a:pt x="4466" y="50561"/>
                  </a:cubicBezTo>
                  <a:cubicBezTo>
                    <a:pt x="5587" y="47146"/>
                    <a:pt x="6334" y="41026"/>
                    <a:pt x="6690" y="37468"/>
                  </a:cubicBezTo>
                  <a:cubicBezTo>
                    <a:pt x="7402" y="30014"/>
                    <a:pt x="8949" y="22755"/>
                    <a:pt x="11743" y="15852"/>
                  </a:cubicBezTo>
                  <a:cubicBezTo>
                    <a:pt x="14518" y="9341"/>
                    <a:pt x="16083" y="126"/>
                    <a:pt x="8540" y="1"/>
                  </a:cubicBezTo>
                  <a:cubicBezTo>
                    <a:pt x="8515" y="1"/>
                    <a:pt x="8490" y="1"/>
                    <a:pt x="8464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7905679" y="2376105"/>
              <a:ext cx="291388" cy="1044474"/>
            </a:xfrm>
            <a:custGeom>
              <a:avLst/>
              <a:gdLst/>
              <a:ahLst/>
              <a:cxnLst/>
              <a:rect l="l" t="t" r="r" b="b"/>
              <a:pathLst>
                <a:path w="8363" h="29977" extrusionOk="0">
                  <a:moveTo>
                    <a:pt x="819" y="0"/>
                  </a:moveTo>
                  <a:cubicBezTo>
                    <a:pt x="535" y="0"/>
                    <a:pt x="250" y="18"/>
                    <a:pt x="1" y="54"/>
                  </a:cubicBezTo>
                  <a:lnTo>
                    <a:pt x="1" y="29977"/>
                  </a:lnTo>
                  <a:cubicBezTo>
                    <a:pt x="873" y="25138"/>
                    <a:pt x="2171" y="20424"/>
                    <a:pt x="4022" y="15851"/>
                  </a:cubicBezTo>
                  <a:cubicBezTo>
                    <a:pt x="6797" y="9340"/>
                    <a:pt x="8362" y="125"/>
                    <a:pt x="819" y="0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7450696" y="4212167"/>
              <a:ext cx="360167" cy="38466"/>
            </a:xfrm>
            <a:custGeom>
              <a:avLst/>
              <a:gdLst/>
              <a:ahLst/>
              <a:cxnLst/>
              <a:rect l="l" t="t" r="r" b="b"/>
              <a:pathLst>
                <a:path w="10337" h="1104" extrusionOk="0">
                  <a:moveTo>
                    <a:pt x="1" y="0"/>
                  </a:moveTo>
                  <a:lnTo>
                    <a:pt x="1" y="1103"/>
                  </a:lnTo>
                  <a:lnTo>
                    <a:pt x="10123" y="1103"/>
                  </a:lnTo>
                  <a:cubicBezTo>
                    <a:pt x="10248" y="1103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7443867" y="4084467"/>
              <a:ext cx="375080" cy="138255"/>
            </a:xfrm>
            <a:custGeom>
              <a:avLst/>
              <a:gdLst/>
              <a:ahLst/>
              <a:cxnLst/>
              <a:rect l="l" t="t" r="r" b="b"/>
              <a:pathLst>
                <a:path w="10765" h="3968" extrusionOk="0">
                  <a:moveTo>
                    <a:pt x="10462" y="0"/>
                  </a:moveTo>
                  <a:cubicBezTo>
                    <a:pt x="10462" y="1"/>
                    <a:pt x="10462" y="1"/>
                    <a:pt x="10462" y="2"/>
                  </a:cubicBezTo>
                  <a:lnTo>
                    <a:pt x="10462" y="2"/>
                  </a:lnTo>
                  <a:cubicBezTo>
                    <a:pt x="10462" y="1"/>
                    <a:pt x="10462" y="1"/>
                    <a:pt x="10462" y="0"/>
                  </a:cubicBezTo>
                  <a:close/>
                  <a:moveTo>
                    <a:pt x="10462" y="2"/>
                  </a:moveTo>
                  <a:lnTo>
                    <a:pt x="10462" y="2"/>
                  </a:lnTo>
                  <a:cubicBezTo>
                    <a:pt x="10462" y="162"/>
                    <a:pt x="6707" y="499"/>
                    <a:pt x="6370" y="552"/>
                  </a:cubicBezTo>
                  <a:cubicBezTo>
                    <a:pt x="5036" y="730"/>
                    <a:pt x="3773" y="1086"/>
                    <a:pt x="2474" y="1441"/>
                  </a:cubicBezTo>
                  <a:cubicBezTo>
                    <a:pt x="1869" y="1619"/>
                    <a:pt x="1246" y="1797"/>
                    <a:pt x="766" y="2189"/>
                  </a:cubicBezTo>
                  <a:cubicBezTo>
                    <a:pt x="286" y="2580"/>
                    <a:pt x="1" y="3238"/>
                    <a:pt x="250" y="3790"/>
                  </a:cubicBezTo>
                  <a:cubicBezTo>
                    <a:pt x="268" y="3861"/>
                    <a:pt x="303" y="3914"/>
                    <a:pt x="339" y="3968"/>
                  </a:cubicBezTo>
                  <a:lnTo>
                    <a:pt x="10640" y="3968"/>
                  </a:lnTo>
                  <a:cubicBezTo>
                    <a:pt x="10764" y="3612"/>
                    <a:pt x="10657" y="3238"/>
                    <a:pt x="10640" y="2847"/>
                  </a:cubicBezTo>
                  <a:cubicBezTo>
                    <a:pt x="10586" y="1887"/>
                    <a:pt x="10515" y="944"/>
                    <a:pt x="10462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7643484" y="4044328"/>
              <a:ext cx="135154" cy="95712"/>
            </a:xfrm>
            <a:custGeom>
              <a:avLst/>
              <a:gdLst/>
              <a:ahLst/>
              <a:cxnLst/>
              <a:rect l="l" t="t" r="r" b="b"/>
              <a:pathLst>
                <a:path w="3879" h="2747" extrusionOk="0">
                  <a:moveTo>
                    <a:pt x="1959" y="0"/>
                  </a:moveTo>
                  <a:cubicBezTo>
                    <a:pt x="1603" y="0"/>
                    <a:pt x="1242" y="102"/>
                    <a:pt x="943" y="299"/>
                  </a:cubicBezTo>
                  <a:cubicBezTo>
                    <a:pt x="321" y="726"/>
                    <a:pt x="1" y="1490"/>
                    <a:pt x="36" y="2238"/>
                  </a:cubicBezTo>
                  <a:cubicBezTo>
                    <a:pt x="36" y="2362"/>
                    <a:pt x="54" y="2522"/>
                    <a:pt x="161" y="2611"/>
                  </a:cubicBezTo>
                  <a:cubicBezTo>
                    <a:pt x="267" y="2700"/>
                    <a:pt x="410" y="2700"/>
                    <a:pt x="552" y="2718"/>
                  </a:cubicBezTo>
                  <a:cubicBezTo>
                    <a:pt x="1139" y="2718"/>
                    <a:pt x="1744" y="2718"/>
                    <a:pt x="2331" y="2736"/>
                  </a:cubicBezTo>
                  <a:cubicBezTo>
                    <a:pt x="2460" y="2736"/>
                    <a:pt x="2601" y="2746"/>
                    <a:pt x="2742" y="2746"/>
                  </a:cubicBezTo>
                  <a:cubicBezTo>
                    <a:pt x="3008" y="2746"/>
                    <a:pt x="3271" y="2708"/>
                    <a:pt x="3434" y="2487"/>
                  </a:cubicBezTo>
                  <a:cubicBezTo>
                    <a:pt x="3879" y="1900"/>
                    <a:pt x="3470" y="797"/>
                    <a:pt x="3025" y="370"/>
                  </a:cubicBezTo>
                  <a:cubicBezTo>
                    <a:pt x="2729" y="120"/>
                    <a:pt x="2346" y="0"/>
                    <a:pt x="195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7612473" y="4112377"/>
              <a:ext cx="28571" cy="19233"/>
            </a:xfrm>
            <a:custGeom>
              <a:avLst/>
              <a:gdLst/>
              <a:ahLst/>
              <a:cxnLst/>
              <a:rect l="l" t="t" r="r" b="b"/>
              <a:pathLst>
                <a:path w="820" h="552" fill="none" extrusionOk="0">
                  <a:moveTo>
                    <a:pt x="1" y="36"/>
                  </a:moveTo>
                  <a:cubicBezTo>
                    <a:pt x="339" y="0"/>
                    <a:pt x="713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7574668" y="4127255"/>
              <a:ext cx="30418" cy="17386"/>
            </a:xfrm>
            <a:custGeom>
              <a:avLst/>
              <a:gdLst/>
              <a:ahLst/>
              <a:cxnLst/>
              <a:rect l="l" t="t" r="r" b="b"/>
              <a:pathLst>
                <a:path w="873" h="499" fill="none" extrusionOk="0">
                  <a:moveTo>
                    <a:pt x="873" y="498"/>
                  </a:moveTo>
                  <a:cubicBezTo>
                    <a:pt x="695" y="196"/>
                    <a:pt x="339" y="0"/>
                    <a:pt x="1" y="0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7540592" y="4136523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4" y="374"/>
                  </a:moveTo>
                  <a:cubicBezTo>
                    <a:pt x="463" y="161"/>
                    <a:pt x="232" y="1"/>
                    <a:pt x="0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7884006" y="2337883"/>
              <a:ext cx="416577" cy="1789929"/>
            </a:xfrm>
            <a:custGeom>
              <a:avLst/>
              <a:gdLst/>
              <a:ahLst/>
              <a:cxnLst/>
              <a:rect l="l" t="t" r="r" b="b"/>
              <a:pathLst>
                <a:path w="11956" h="51372" extrusionOk="0">
                  <a:moveTo>
                    <a:pt x="4510" y="1"/>
                  </a:moveTo>
                  <a:cubicBezTo>
                    <a:pt x="4424" y="1"/>
                    <a:pt x="4338" y="5"/>
                    <a:pt x="4252" y="12"/>
                  </a:cubicBezTo>
                  <a:cubicBezTo>
                    <a:pt x="3202" y="83"/>
                    <a:pt x="2384" y="670"/>
                    <a:pt x="1779" y="1489"/>
                  </a:cubicBezTo>
                  <a:cubicBezTo>
                    <a:pt x="0" y="3890"/>
                    <a:pt x="996" y="10419"/>
                    <a:pt x="1299" y="13284"/>
                  </a:cubicBezTo>
                  <a:cubicBezTo>
                    <a:pt x="1726" y="17055"/>
                    <a:pt x="2349" y="23389"/>
                    <a:pt x="2740" y="27196"/>
                  </a:cubicBezTo>
                  <a:cubicBezTo>
                    <a:pt x="3523" y="35166"/>
                    <a:pt x="4999" y="43349"/>
                    <a:pt x="5907" y="51302"/>
                  </a:cubicBezTo>
                  <a:cubicBezTo>
                    <a:pt x="6463" y="51349"/>
                    <a:pt x="6914" y="51372"/>
                    <a:pt x="7320" y="51372"/>
                  </a:cubicBezTo>
                  <a:cubicBezTo>
                    <a:pt x="8278" y="51372"/>
                    <a:pt x="8991" y="51247"/>
                    <a:pt x="10265" y="51035"/>
                  </a:cubicBezTo>
                  <a:cubicBezTo>
                    <a:pt x="11457" y="42371"/>
                    <a:pt x="11955" y="38190"/>
                    <a:pt x="10888" y="29402"/>
                  </a:cubicBezTo>
                  <a:cubicBezTo>
                    <a:pt x="10781" y="28512"/>
                    <a:pt x="10870" y="21040"/>
                    <a:pt x="10835" y="20079"/>
                  </a:cubicBezTo>
                  <a:cubicBezTo>
                    <a:pt x="10639" y="14369"/>
                    <a:pt x="11404" y="6861"/>
                    <a:pt x="7970" y="2040"/>
                  </a:cubicBezTo>
                  <a:cubicBezTo>
                    <a:pt x="7167" y="902"/>
                    <a:pt x="5861" y="1"/>
                    <a:pt x="4510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7889581" y="4215268"/>
              <a:ext cx="360167" cy="39093"/>
            </a:xfrm>
            <a:custGeom>
              <a:avLst/>
              <a:gdLst/>
              <a:ahLst/>
              <a:cxnLst/>
              <a:rect l="l" t="t" r="r" b="b"/>
              <a:pathLst>
                <a:path w="10337" h="1122" extrusionOk="0">
                  <a:moveTo>
                    <a:pt x="0" y="0"/>
                  </a:moveTo>
                  <a:lnTo>
                    <a:pt x="0" y="1121"/>
                  </a:lnTo>
                  <a:lnTo>
                    <a:pt x="10123" y="1121"/>
                  </a:lnTo>
                  <a:cubicBezTo>
                    <a:pt x="10248" y="1121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7882125" y="4087568"/>
              <a:ext cx="375672" cy="138255"/>
            </a:xfrm>
            <a:custGeom>
              <a:avLst/>
              <a:gdLst/>
              <a:ahLst/>
              <a:cxnLst/>
              <a:rect l="l" t="t" r="r" b="b"/>
              <a:pathLst>
                <a:path w="10782" h="3968" extrusionOk="0">
                  <a:moveTo>
                    <a:pt x="10479" y="0"/>
                  </a:moveTo>
                  <a:cubicBezTo>
                    <a:pt x="10479" y="1"/>
                    <a:pt x="10479" y="1"/>
                    <a:pt x="10479" y="2"/>
                  </a:cubicBezTo>
                  <a:lnTo>
                    <a:pt x="10479" y="2"/>
                  </a:lnTo>
                  <a:cubicBezTo>
                    <a:pt x="10479" y="1"/>
                    <a:pt x="10479" y="1"/>
                    <a:pt x="10479" y="0"/>
                  </a:cubicBezTo>
                  <a:close/>
                  <a:moveTo>
                    <a:pt x="10479" y="2"/>
                  </a:moveTo>
                  <a:lnTo>
                    <a:pt x="10479" y="2"/>
                  </a:lnTo>
                  <a:cubicBezTo>
                    <a:pt x="10480" y="162"/>
                    <a:pt x="6725" y="516"/>
                    <a:pt x="6388" y="552"/>
                  </a:cubicBezTo>
                  <a:cubicBezTo>
                    <a:pt x="5036" y="748"/>
                    <a:pt x="3790" y="1086"/>
                    <a:pt x="2491" y="1459"/>
                  </a:cubicBezTo>
                  <a:cubicBezTo>
                    <a:pt x="1887" y="1619"/>
                    <a:pt x="1264" y="1797"/>
                    <a:pt x="784" y="2189"/>
                  </a:cubicBezTo>
                  <a:cubicBezTo>
                    <a:pt x="303" y="2580"/>
                    <a:pt x="1" y="3256"/>
                    <a:pt x="268" y="3808"/>
                  </a:cubicBezTo>
                  <a:cubicBezTo>
                    <a:pt x="285" y="3861"/>
                    <a:pt x="321" y="3914"/>
                    <a:pt x="357" y="3968"/>
                  </a:cubicBezTo>
                  <a:lnTo>
                    <a:pt x="10657" y="3968"/>
                  </a:lnTo>
                  <a:cubicBezTo>
                    <a:pt x="10782" y="3612"/>
                    <a:pt x="10675" y="3238"/>
                    <a:pt x="10657" y="2847"/>
                  </a:cubicBezTo>
                  <a:cubicBezTo>
                    <a:pt x="10586" y="1887"/>
                    <a:pt x="10533" y="944"/>
                    <a:pt x="10479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8081741" y="4047394"/>
              <a:ext cx="135781" cy="95747"/>
            </a:xfrm>
            <a:custGeom>
              <a:avLst/>
              <a:gdLst/>
              <a:ahLst/>
              <a:cxnLst/>
              <a:rect l="l" t="t" r="r" b="b"/>
              <a:pathLst>
                <a:path w="3897" h="2748" extrusionOk="0">
                  <a:moveTo>
                    <a:pt x="1977" y="1"/>
                  </a:moveTo>
                  <a:cubicBezTo>
                    <a:pt x="1620" y="1"/>
                    <a:pt x="1260" y="103"/>
                    <a:pt x="961" y="299"/>
                  </a:cubicBezTo>
                  <a:cubicBezTo>
                    <a:pt x="338" y="726"/>
                    <a:pt x="0" y="1491"/>
                    <a:pt x="36" y="2239"/>
                  </a:cubicBezTo>
                  <a:cubicBezTo>
                    <a:pt x="54" y="2381"/>
                    <a:pt x="72" y="2523"/>
                    <a:pt x="178" y="2612"/>
                  </a:cubicBezTo>
                  <a:cubicBezTo>
                    <a:pt x="285" y="2701"/>
                    <a:pt x="427" y="2719"/>
                    <a:pt x="570" y="2719"/>
                  </a:cubicBezTo>
                  <a:cubicBezTo>
                    <a:pt x="1157" y="2719"/>
                    <a:pt x="1744" y="2719"/>
                    <a:pt x="2349" y="2737"/>
                  </a:cubicBezTo>
                  <a:cubicBezTo>
                    <a:pt x="2478" y="2737"/>
                    <a:pt x="2617" y="2747"/>
                    <a:pt x="2755" y="2747"/>
                  </a:cubicBezTo>
                  <a:cubicBezTo>
                    <a:pt x="3018" y="2747"/>
                    <a:pt x="3277" y="2709"/>
                    <a:pt x="3452" y="2488"/>
                  </a:cubicBezTo>
                  <a:cubicBezTo>
                    <a:pt x="3896" y="1901"/>
                    <a:pt x="3487" y="798"/>
                    <a:pt x="3043" y="371"/>
                  </a:cubicBezTo>
                  <a:cubicBezTo>
                    <a:pt x="2746" y="121"/>
                    <a:pt x="2364" y="1"/>
                    <a:pt x="1977" y="1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8051358" y="4115443"/>
              <a:ext cx="28536" cy="19268"/>
            </a:xfrm>
            <a:custGeom>
              <a:avLst/>
              <a:gdLst/>
              <a:ahLst/>
              <a:cxnLst/>
              <a:rect l="l" t="t" r="r" b="b"/>
              <a:pathLst>
                <a:path w="819" h="553" fill="none" extrusionOk="0">
                  <a:moveTo>
                    <a:pt x="1" y="37"/>
                  </a:moveTo>
                  <a:cubicBezTo>
                    <a:pt x="339" y="1"/>
                    <a:pt x="712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8012926" y="4130321"/>
              <a:ext cx="31045" cy="17421"/>
            </a:xfrm>
            <a:custGeom>
              <a:avLst/>
              <a:gdLst/>
              <a:ahLst/>
              <a:cxnLst/>
              <a:rect l="l" t="t" r="r" b="b"/>
              <a:pathLst>
                <a:path w="891" h="500" fill="none" extrusionOk="0">
                  <a:moveTo>
                    <a:pt x="890" y="499"/>
                  </a:moveTo>
                  <a:cubicBezTo>
                    <a:pt x="694" y="214"/>
                    <a:pt x="356" y="19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7979442" y="4139624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5" y="374"/>
                  </a:moveTo>
                  <a:cubicBezTo>
                    <a:pt x="446" y="161"/>
                    <a:pt x="232" y="1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7735226" y="2314538"/>
              <a:ext cx="521975" cy="382013"/>
            </a:xfrm>
            <a:custGeom>
              <a:avLst/>
              <a:gdLst/>
              <a:ahLst/>
              <a:cxnLst/>
              <a:rect l="l" t="t" r="r" b="b"/>
              <a:pathLst>
                <a:path w="14981" h="10964" extrusionOk="0">
                  <a:moveTo>
                    <a:pt x="7854" y="1"/>
                  </a:moveTo>
                  <a:cubicBezTo>
                    <a:pt x="6348" y="1"/>
                    <a:pt x="4839" y="547"/>
                    <a:pt x="3612" y="1411"/>
                  </a:cubicBezTo>
                  <a:cubicBezTo>
                    <a:pt x="1584" y="2817"/>
                    <a:pt x="765" y="5076"/>
                    <a:pt x="285" y="7407"/>
                  </a:cubicBezTo>
                  <a:cubicBezTo>
                    <a:pt x="161" y="8012"/>
                    <a:pt x="1" y="8510"/>
                    <a:pt x="623" y="8830"/>
                  </a:cubicBezTo>
                  <a:cubicBezTo>
                    <a:pt x="1264" y="9132"/>
                    <a:pt x="1940" y="9399"/>
                    <a:pt x="2616" y="9648"/>
                  </a:cubicBezTo>
                  <a:cubicBezTo>
                    <a:pt x="3879" y="10093"/>
                    <a:pt x="5178" y="10395"/>
                    <a:pt x="6494" y="10609"/>
                  </a:cubicBezTo>
                  <a:lnTo>
                    <a:pt x="6530" y="10609"/>
                  </a:lnTo>
                  <a:cubicBezTo>
                    <a:pt x="6885" y="10662"/>
                    <a:pt x="7241" y="10716"/>
                    <a:pt x="7597" y="10769"/>
                  </a:cubicBezTo>
                  <a:cubicBezTo>
                    <a:pt x="7864" y="10805"/>
                    <a:pt x="8131" y="10822"/>
                    <a:pt x="8398" y="10858"/>
                  </a:cubicBezTo>
                  <a:cubicBezTo>
                    <a:pt x="8487" y="10858"/>
                    <a:pt x="8575" y="10876"/>
                    <a:pt x="8664" y="10876"/>
                  </a:cubicBezTo>
                  <a:cubicBezTo>
                    <a:pt x="8878" y="10894"/>
                    <a:pt x="9109" y="10911"/>
                    <a:pt x="9323" y="10929"/>
                  </a:cubicBezTo>
                  <a:cubicBezTo>
                    <a:pt x="9447" y="10929"/>
                    <a:pt x="9590" y="10929"/>
                    <a:pt x="9714" y="10947"/>
                  </a:cubicBezTo>
                  <a:lnTo>
                    <a:pt x="9999" y="10947"/>
                  </a:lnTo>
                  <a:cubicBezTo>
                    <a:pt x="10333" y="10958"/>
                    <a:pt x="10658" y="10963"/>
                    <a:pt x="10979" y="10963"/>
                  </a:cubicBezTo>
                  <a:cubicBezTo>
                    <a:pt x="12280" y="10963"/>
                    <a:pt x="13496" y="10869"/>
                    <a:pt x="14838" y="10627"/>
                  </a:cubicBezTo>
                  <a:cubicBezTo>
                    <a:pt x="14980" y="10609"/>
                    <a:pt x="14606" y="7389"/>
                    <a:pt x="14535" y="7104"/>
                  </a:cubicBezTo>
                  <a:cubicBezTo>
                    <a:pt x="14268" y="5948"/>
                    <a:pt x="13877" y="4809"/>
                    <a:pt x="13343" y="3760"/>
                  </a:cubicBezTo>
                  <a:cubicBezTo>
                    <a:pt x="12578" y="2265"/>
                    <a:pt x="11386" y="878"/>
                    <a:pt x="9732" y="308"/>
                  </a:cubicBezTo>
                  <a:cubicBezTo>
                    <a:pt x="9121" y="98"/>
                    <a:pt x="8487" y="1"/>
                    <a:pt x="7854" y="1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7965191" y="1345026"/>
              <a:ext cx="405427" cy="531244"/>
            </a:xfrm>
            <a:custGeom>
              <a:avLst/>
              <a:gdLst/>
              <a:ahLst/>
              <a:cxnLst/>
              <a:rect l="l" t="t" r="r" b="b"/>
              <a:pathLst>
                <a:path w="11636" h="15247" extrusionOk="0">
                  <a:moveTo>
                    <a:pt x="6743" y="1"/>
                  </a:moveTo>
                  <a:cubicBezTo>
                    <a:pt x="6079" y="1"/>
                    <a:pt x="5374" y="345"/>
                    <a:pt x="4751" y="434"/>
                  </a:cubicBezTo>
                  <a:cubicBezTo>
                    <a:pt x="3808" y="576"/>
                    <a:pt x="3078" y="1145"/>
                    <a:pt x="2652" y="2017"/>
                  </a:cubicBezTo>
                  <a:cubicBezTo>
                    <a:pt x="2225" y="2835"/>
                    <a:pt x="2100" y="3778"/>
                    <a:pt x="2047" y="4703"/>
                  </a:cubicBezTo>
                  <a:cubicBezTo>
                    <a:pt x="2011" y="5628"/>
                    <a:pt x="2011" y="6554"/>
                    <a:pt x="1851" y="7479"/>
                  </a:cubicBezTo>
                  <a:cubicBezTo>
                    <a:pt x="1637" y="8475"/>
                    <a:pt x="1193" y="9293"/>
                    <a:pt x="659" y="10165"/>
                  </a:cubicBezTo>
                  <a:cubicBezTo>
                    <a:pt x="303" y="10752"/>
                    <a:pt x="1" y="11624"/>
                    <a:pt x="196" y="12300"/>
                  </a:cubicBezTo>
                  <a:cubicBezTo>
                    <a:pt x="374" y="12976"/>
                    <a:pt x="979" y="13421"/>
                    <a:pt x="1566" y="13794"/>
                  </a:cubicBezTo>
                  <a:cubicBezTo>
                    <a:pt x="2723" y="14488"/>
                    <a:pt x="3968" y="15040"/>
                    <a:pt x="5320" y="15200"/>
                  </a:cubicBezTo>
                  <a:cubicBezTo>
                    <a:pt x="5564" y="15231"/>
                    <a:pt x="5811" y="15246"/>
                    <a:pt x="6058" y="15246"/>
                  </a:cubicBezTo>
                  <a:cubicBezTo>
                    <a:pt x="7088" y="15246"/>
                    <a:pt x="8117" y="14973"/>
                    <a:pt x="8949" y="14399"/>
                  </a:cubicBezTo>
                  <a:cubicBezTo>
                    <a:pt x="9643" y="14079"/>
                    <a:pt x="10266" y="13616"/>
                    <a:pt x="10711" y="12994"/>
                  </a:cubicBezTo>
                  <a:cubicBezTo>
                    <a:pt x="11529" y="11837"/>
                    <a:pt x="11636" y="10112"/>
                    <a:pt x="10746" y="9009"/>
                  </a:cubicBezTo>
                  <a:cubicBezTo>
                    <a:pt x="10479" y="8671"/>
                    <a:pt x="10141" y="8368"/>
                    <a:pt x="10106" y="7959"/>
                  </a:cubicBezTo>
                  <a:cubicBezTo>
                    <a:pt x="10088" y="7283"/>
                    <a:pt x="10906" y="6820"/>
                    <a:pt x="10924" y="6162"/>
                  </a:cubicBezTo>
                  <a:cubicBezTo>
                    <a:pt x="10924" y="5593"/>
                    <a:pt x="10373" y="5219"/>
                    <a:pt x="9857" y="4988"/>
                  </a:cubicBezTo>
                  <a:cubicBezTo>
                    <a:pt x="9341" y="4757"/>
                    <a:pt x="8736" y="4525"/>
                    <a:pt x="8558" y="3992"/>
                  </a:cubicBezTo>
                  <a:cubicBezTo>
                    <a:pt x="8416" y="3547"/>
                    <a:pt x="8611" y="3084"/>
                    <a:pt x="8665" y="2604"/>
                  </a:cubicBezTo>
                  <a:cubicBezTo>
                    <a:pt x="8789" y="1679"/>
                    <a:pt x="8327" y="683"/>
                    <a:pt x="7508" y="202"/>
                  </a:cubicBezTo>
                  <a:cubicBezTo>
                    <a:pt x="7265" y="55"/>
                    <a:pt x="7007" y="1"/>
                    <a:pt x="6743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8106515" y="1391611"/>
              <a:ext cx="51497" cy="110939"/>
            </a:xfrm>
            <a:custGeom>
              <a:avLst/>
              <a:gdLst/>
              <a:ahLst/>
              <a:cxnLst/>
              <a:rect l="l" t="t" r="r" b="b"/>
              <a:pathLst>
                <a:path w="1478" h="3184" extrusionOk="0">
                  <a:moveTo>
                    <a:pt x="739" y="0"/>
                  </a:moveTo>
                  <a:cubicBezTo>
                    <a:pt x="406" y="0"/>
                    <a:pt x="221" y="488"/>
                    <a:pt x="161" y="787"/>
                  </a:cubicBezTo>
                  <a:cubicBezTo>
                    <a:pt x="54" y="1392"/>
                    <a:pt x="1" y="1997"/>
                    <a:pt x="37" y="2601"/>
                  </a:cubicBezTo>
                  <a:cubicBezTo>
                    <a:pt x="54" y="2833"/>
                    <a:pt x="108" y="3082"/>
                    <a:pt x="321" y="3171"/>
                  </a:cubicBezTo>
                  <a:cubicBezTo>
                    <a:pt x="350" y="3179"/>
                    <a:pt x="380" y="3183"/>
                    <a:pt x="409" y="3183"/>
                  </a:cubicBezTo>
                  <a:cubicBezTo>
                    <a:pt x="561" y="3183"/>
                    <a:pt x="715" y="3079"/>
                    <a:pt x="819" y="2975"/>
                  </a:cubicBezTo>
                  <a:cubicBezTo>
                    <a:pt x="1246" y="2566"/>
                    <a:pt x="1478" y="1979"/>
                    <a:pt x="1460" y="1392"/>
                  </a:cubicBezTo>
                  <a:cubicBezTo>
                    <a:pt x="1460" y="1018"/>
                    <a:pt x="1317" y="271"/>
                    <a:pt x="944" y="57"/>
                  </a:cubicBezTo>
                  <a:cubicBezTo>
                    <a:pt x="870" y="18"/>
                    <a:pt x="802" y="0"/>
                    <a:pt x="73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7703623" y="1699207"/>
              <a:ext cx="551069" cy="933117"/>
            </a:xfrm>
            <a:custGeom>
              <a:avLst/>
              <a:gdLst/>
              <a:ahLst/>
              <a:cxnLst/>
              <a:rect l="l" t="t" r="r" b="b"/>
              <a:pathLst>
                <a:path w="15816" h="26781" extrusionOk="0">
                  <a:moveTo>
                    <a:pt x="10674" y="0"/>
                  </a:moveTo>
                  <a:cubicBezTo>
                    <a:pt x="10621" y="231"/>
                    <a:pt x="10568" y="463"/>
                    <a:pt x="10532" y="712"/>
                  </a:cubicBezTo>
                  <a:cubicBezTo>
                    <a:pt x="10461" y="961"/>
                    <a:pt x="10319" y="1174"/>
                    <a:pt x="10212" y="1388"/>
                  </a:cubicBezTo>
                  <a:cubicBezTo>
                    <a:pt x="9937" y="1889"/>
                    <a:pt x="9390" y="2170"/>
                    <a:pt x="8811" y="2170"/>
                  </a:cubicBezTo>
                  <a:cubicBezTo>
                    <a:pt x="8117" y="2170"/>
                    <a:pt x="7378" y="1766"/>
                    <a:pt x="7010" y="854"/>
                  </a:cubicBezTo>
                  <a:cubicBezTo>
                    <a:pt x="6921" y="658"/>
                    <a:pt x="6850" y="445"/>
                    <a:pt x="6796" y="231"/>
                  </a:cubicBezTo>
                  <a:cubicBezTo>
                    <a:pt x="6514" y="210"/>
                    <a:pt x="6197" y="194"/>
                    <a:pt x="5863" y="194"/>
                  </a:cubicBezTo>
                  <a:cubicBezTo>
                    <a:pt x="4828" y="194"/>
                    <a:pt x="3640" y="342"/>
                    <a:pt x="2900" y="907"/>
                  </a:cubicBezTo>
                  <a:cubicBezTo>
                    <a:pt x="2580" y="1156"/>
                    <a:pt x="2366" y="1512"/>
                    <a:pt x="2171" y="1868"/>
                  </a:cubicBezTo>
                  <a:cubicBezTo>
                    <a:pt x="1423" y="3167"/>
                    <a:pt x="747" y="4519"/>
                    <a:pt x="143" y="5889"/>
                  </a:cubicBezTo>
                  <a:cubicBezTo>
                    <a:pt x="71" y="6049"/>
                    <a:pt x="0" y="6209"/>
                    <a:pt x="0" y="6387"/>
                  </a:cubicBezTo>
                  <a:cubicBezTo>
                    <a:pt x="18" y="6600"/>
                    <a:pt x="160" y="6778"/>
                    <a:pt x="267" y="6956"/>
                  </a:cubicBezTo>
                  <a:cubicBezTo>
                    <a:pt x="1459" y="8700"/>
                    <a:pt x="2260" y="18555"/>
                    <a:pt x="2260" y="18555"/>
                  </a:cubicBezTo>
                  <a:cubicBezTo>
                    <a:pt x="2260" y="18555"/>
                    <a:pt x="1317" y="22914"/>
                    <a:pt x="872" y="25689"/>
                  </a:cubicBezTo>
                  <a:cubicBezTo>
                    <a:pt x="2471" y="26324"/>
                    <a:pt x="7809" y="26781"/>
                    <a:pt x="11692" y="26781"/>
                  </a:cubicBezTo>
                  <a:cubicBezTo>
                    <a:pt x="13683" y="26781"/>
                    <a:pt x="15291" y="26661"/>
                    <a:pt x="15816" y="26383"/>
                  </a:cubicBezTo>
                  <a:cubicBezTo>
                    <a:pt x="15816" y="24586"/>
                    <a:pt x="14660" y="22291"/>
                    <a:pt x="14571" y="19605"/>
                  </a:cubicBezTo>
                  <a:cubicBezTo>
                    <a:pt x="14446" y="15691"/>
                    <a:pt x="15175" y="11350"/>
                    <a:pt x="15478" y="8664"/>
                  </a:cubicBezTo>
                  <a:cubicBezTo>
                    <a:pt x="15709" y="6725"/>
                    <a:pt x="15478" y="4768"/>
                    <a:pt x="15264" y="2829"/>
                  </a:cubicBezTo>
                  <a:cubicBezTo>
                    <a:pt x="15211" y="2384"/>
                    <a:pt x="15318" y="1405"/>
                    <a:pt x="15086" y="1050"/>
                  </a:cubicBezTo>
                  <a:cubicBezTo>
                    <a:pt x="14802" y="587"/>
                    <a:pt x="11048" y="107"/>
                    <a:pt x="10674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7920557" y="1543597"/>
              <a:ext cx="171739" cy="268461"/>
            </a:xfrm>
            <a:custGeom>
              <a:avLst/>
              <a:gdLst/>
              <a:ahLst/>
              <a:cxnLst/>
              <a:rect l="l" t="t" r="r" b="b"/>
              <a:pathLst>
                <a:path w="4929" h="7705" extrusionOk="0">
                  <a:moveTo>
                    <a:pt x="4075" y="1"/>
                  </a:moveTo>
                  <a:lnTo>
                    <a:pt x="4075" y="1"/>
                  </a:lnTo>
                  <a:cubicBezTo>
                    <a:pt x="3879" y="125"/>
                    <a:pt x="3683" y="321"/>
                    <a:pt x="3559" y="392"/>
                  </a:cubicBezTo>
                  <a:cubicBezTo>
                    <a:pt x="3239" y="588"/>
                    <a:pt x="2901" y="748"/>
                    <a:pt x="2545" y="890"/>
                  </a:cubicBezTo>
                  <a:cubicBezTo>
                    <a:pt x="2125" y="1048"/>
                    <a:pt x="1686" y="1125"/>
                    <a:pt x="1243" y="1125"/>
                  </a:cubicBezTo>
                  <a:cubicBezTo>
                    <a:pt x="936" y="1125"/>
                    <a:pt x="627" y="1088"/>
                    <a:pt x="321" y="1015"/>
                  </a:cubicBezTo>
                  <a:lnTo>
                    <a:pt x="321" y="1015"/>
                  </a:lnTo>
                  <a:cubicBezTo>
                    <a:pt x="463" y="1477"/>
                    <a:pt x="535" y="1975"/>
                    <a:pt x="552" y="2474"/>
                  </a:cubicBezTo>
                  <a:cubicBezTo>
                    <a:pt x="570" y="3007"/>
                    <a:pt x="570" y="3612"/>
                    <a:pt x="374" y="4110"/>
                  </a:cubicBezTo>
                  <a:cubicBezTo>
                    <a:pt x="214" y="4537"/>
                    <a:pt x="1" y="4715"/>
                    <a:pt x="19" y="5178"/>
                  </a:cubicBezTo>
                  <a:cubicBezTo>
                    <a:pt x="72" y="6049"/>
                    <a:pt x="962" y="6992"/>
                    <a:pt x="1673" y="7401"/>
                  </a:cubicBezTo>
                  <a:cubicBezTo>
                    <a:pt x="1988" y="7572"/>
                    <a:pt x="2343" y="7704"/>
                    <a:pt x="2700" y="7704"/>
                  </a:cubicBezTo>
                  <a:cubicBezTo>
                    <a:pt x="2826" y="7704"/>
                    <a:pt x="2953" y="7688"/>
                    <a:pt x="3079" y="7651"/>
                  </a:cubicBezTo>
                  <a:cubicBezTo>
                    <a:pt x="3470" y="7526"/>
                    <a:pt x="3772" y="7206"/>
                    <a:pt x="4021" y="6850"/>
                  </a:cubicBezTo>
                  <a:cubicBezTo>
                    <a:pt x="4395" y="6316"/>
                    <a:pt x="4733" y="5640"/>
                    <a:pt x="4840" y="4964"/>
                  </a:cubicBezTo>
                  <a:cubicBezTo>
                    <a:pt x="4929" y="4342"/>
                    <a:pt x="4698" y="4199"/>
                    <a:pt x="4431" y="3648"/>
                  </a:cubicBezTo>
                  <a:cubicBezTo>
                    <a:pt x="4164" y="3114"/>
                    <a:pt x="4021" y="2491"/>
                    <a:pt x="3968" y="1886"/>
                  </a:cubicBezTo>
                  <a:cubicBezTo>
                    <a:pt x="3950" y="1584"/>
                    <a:pt x="3808" y="179"/>
                    <a:pt x="4075" y="1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7931741" y="1543597"/>
              <a:ext cx="130799" cy="136408"/>
            </a:xfrm>
            <a:custGeom>
              <a:avLst/>
              <a:gdLst/>
              <a:ahLst/>
              <a:cxnLst/>
              <a:rect l="l" t="t" r="r" b="b"/>
              <a:pathLst>
                <a:path w="3754" h="3915" extrusionOk="0">
                  <a:moveTo>
                    <a:pt x="3754" y="1"/>
                  </a:moveTo>
                  <a:cubicBezTo>
                    <a:pt x="3558" y="125"/>
                    <a:pt x="3362" y="321"/>
                    <a:pt x="3238" y="392"/>
                  </a:cubicBezTo>
                  <a:cubicBezTo>
                    <a:pt x="2918" y="588"/>
                    <a:pt x="2580" y="748"/>
                    <a:pt x="2224" y="890"/>
                  </a:cubicBezTo>
                  <a:cubicBezTo>
                    <a:pt x="1804" y="1048"/>
                    <a:pt x="1365" y="1125"/>
                    <a:pt x="922" y="1125"/>
                  </a:cubicBezTo>
                  <a:cubicBezTo>
                    <a:pt x="615" y="1125"/>
                    <a:pt x="306" y="1088"/>
                    <a:pt x="0" y="1015"/>
                  </a:cubicBezTo>
                  <a:lnTo>
                    <a:pt x="0" y="1015"/>
                  </a:lnTo>
                  <a:cubicBezTo>
                    <a:pt x="142" y="1477"/>
                    <a:pt x="214" y="1975"/>
                    <a:pt x="231" y="2474"/>
                  </a:cubicBezTo>
                  <a:cubicBezTo>
                    <a:pt x="249" y="2900"/>
                    <a:pt x="231" y="3345"/>
                    <a:pt x="142" y="3772"/>
                  </a:cubicBezTo>
                  <a:cubicBezTo>
                    <a:pt x="142" y="3826"/>
                    <a:pt x="125" y="3861"/>
                    <a:pt x="125" y="3915"/>
                  </a:cubicBezTo>
                  <a:cubicBezTo>
                    <a:pt x="1655" y="3577"/>
                    <a:pt x="3149" y="2224"/>
                    <a:pt x="3665" y="730"/>
                  </a:cubicBezTo>
                  <a:cubicBezTo>
                    <a:pt x="3683" y="481"/>
                    <a:pt x="3718" y="250"/>
                    <a:pt x="3754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7816445" y="1317987"/>
              <a:ext cx="154979" cy="279925"/>
            </a:xfrm>
            <a:custGeom>
              <a:avLst/>
              <a:gdLst/>
              <a:ahLst/>
              <a:cxnLst/>
              <a:rect l="l" t="t" r="r" b="b"/>
              <a:pathLst>
                <a:path w="4448" h="8034" extrusionOk="0">
                  <a:moveTo>
                    <a:pt x="1767" y="0"/>
                  </a:moveTo>
                  <a:cubicBezTo>
                    <a:pt x="1602" y="0"/>
                    <a:pt x="1444" y="38"/>
                    <a:pt x="1299" y="124"/>
                  </a:cubicBezTo>
                  <a:cubicBezTo>
                    <a:pt x="391" y="676"/>
                    <a:pt x="53" y="2580"/>
                    <a:pt x="36" y="3540"/>
                  </a:cubicBezTo>
                  <a:cubicBezTo>
                    <a:pt x="0" y="4821"/>
                    <a:pt x="409" y="6102"/>
                    <a:pt x="1156" y="7134"/>
                  </a:cubicBezTo>
                  <a:cubicBezTo>
                    <a:pt x="1352" y="7419"/>
                    <a:pt x="1583" y="7685"/>
                    <a:pt x="1886" y="7863"/>
                  </a:cubicBezTo>
                  <a:cubicBezTo>
                    <a:pt x="2070" y="7972"/>
                    <a:pt x="2287" y="8034"/>
                    <a:pt x="2501" y="8034"/>
                  </a:cubicBezTo>
                  <a:cubicBezTo>
                    <a:pt x="2638" y="8034"/>
                    <a:pt x="2775" y="8008"/>
                    <a:pt x="2900" y="7952"/>
                  </a:cubicBezTo>
                  <a:cubicBezTo>
                    <a:pt x="3345" y="7774"/>
                    <a:pt x="3558" y="7241"/>
                    <a:pt x="3718" y="6778"/>
                  </a:cubicBezTo>
                  <a:cubicBezTo>
                    <a:pt x="4021" y="5889"/>
                    <a:pt x="4288" y="4999"/>
                    <a:pt x="4376" y="4074"/>
                  </a:cubicBezTo>
                  <a:cubicBezTo>
                    <a:pt x="4448" y="3149"/>
                    <a:pt x="4305" y="2188"/>
                    <a:pt x="3807" y="1388"/>
                  </a:cubicBezTo>
                  <a:cubicBezTo>
                    <a:pt x="3484" y="858"/>
                    <a:pt x="2552" y="0"/>
                    <a:pt x="1767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7851149" y="1363214"/>
              <a:ext cx="232469" cy="263793"/>
            </a:xfrm>
            <a:custGeom>
              <a:avLst/>
              <a:gdLst/>
              <a:ahLst/>
              <a:cxnLst/>
              <a:rect l="l" t="t" r="r" b="b"/>
              <a:pathLst>
                <a:path w="6672" h="7571" extrusionOk="0">
                  <a:moveTo>
                    <a:pt x="851" y="0"/>
                  </a:moveTo>
                  <a:cubicBezTo>
                    <a:pt x="662" y="0"/>
                    <a:pt x="505" y="84"/>
                    <a:pt x="392" y="339"/>
                  </a:cubicBezTo>
                  <a:cubicBezTo>
                    <a:pt x="0" y="1228"/>
                    <a:pt x="107" y="3754"/>
                    <a:pt x="338" y="4697"/>
                  </a:cubicBezTo>
                  <a:cubicBezTo>
                    <a:pt x="481" y="5320"/>
                    <a:pt x="694" y="5943"/>
                    <a:pt x="1050" y="6476"/>
                  </a:cubicBezTo>
                  <a:cubicBezTo>
                    <a:pt x="1406" y="6992"/>
                    <a:pt x="1868" y="7312"/>
                    <a:pt x="2384" y="7473"/>
                  </a:cubicBezTo>
                  <a:cubicBezTo>
                    <a:pt x="2618" y="7539"/>
                    <a:pt x="2854" y="7571"/>
                    <a:pt x="3089" y="7571"/>
                  </a:cubicBezTo>
                  <a:cubicBezTo>
                    <a:pt x="3855" y="7571"/>
                    <a:pt x="4601" y="7235"/>
                    <a:pt x="5160" y="6690"/>
                  </a:cubicBezTo>
                  <a:cubicBezTo>
                    <a:pt x="5907" y="5943"/>
                    <a:pt x="6440" y="5000"/>
                    <a:pt x="6672" y="3897"/>
                  </a:cubicBezTo>
                  <a:cubicBezTo>
                    <a:pt x="6672" y="3879"/>
                    <a:pt x="6672" y="3879"/>
                    <a:pt x="6672" y="3861"/>
                  </a:cubicBezTo>
                  <a:cubicBezTo>
                    <a:pt x="6618" y="3256"/>
                    <a:pt x="6476" y="2669"/>
                    <a:pt x="6316" y="2100"/>
                  </a:cubicBezTo>
                  <a:cubicBezTo>
                    <a:pt x="6245" y="1922"/>
                    <a:pt x="6174" y="1762"/>
                    <a:pt x="6067" y="1584"/>
                  </a:cubicBezTo>
                  <a:cubicBezTo>
                    <a:pt x="5729" y="961"/>
                    <a:pt x="5142" y="517"/>
                    <a:pt x="4484" y="285"/>
                  </a:cubicBezTo>
                  <a:cubicBezTo>
                    <a:pt x="4172" y="174"/>
                    <a:pt x="3889" y="134"/>
                    <a:pt x="3610" y="134"/>
                  </a:cubicBezTo>
                  <a:cubicBezTo>
                    <a:pt x="3219" y="134"/>
                    <a:pt x="2838" y="213"/>
                    <a:pt x="2402" y="285"/>
                  </a:cubicBezTo>
                  <a:cubicBezTo>
                    <a:pt x="2335" y="296"/>
                    <a:pt x="2269" y="301"/>
                    <a:pt x="2203" y="301"/>
                  </a:cubicBezTo>
                  <a:cubicBezTo>
                    <a:pt x="1685" y="301"/>
                    <a:pt x="1210" y="0"/>
                    <a:pt x="851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7849895" y="1257848"/>
              <a:ext cx="290133" cy="294768"/>
            </a:xfrm>
            <a:custGeom>
              <a:avLst/>
              <a:gdLst/>
              <a:ahLst/>
              <a:cxnLst/>
              <a:rect l="l" t="t" r="r" b="b"/>
              <a:pathLst>
                <a:path w="8327" h="8460" extrusionOk="0">
                  <a:moveTo>
                    <a:pt x="3612" y="0"/>
                  </a:moveTo>
                  <a:cubicBezTo>
                    <a:pt x="2616" y="0"/>
                    <a:pt x="1602" y="356"/>
                    <a:pt x="855" y="1014"/>
                  </a:cubicBezTo>
                  <a:cubicBezTo>
                    <a:pt x="321" y="1477"/>
                    <a:pt x="1" y="1868"/>
                    <a:pt x="107" y="2598"/>
                  </a:cubicBezTo>
                  <a:cubicBezTo>
                    <a:pt x="196" y="3309"/>
                    <a:pt x="641" y="3985"/>
                    <a:pt x="1157" y="4448"/>
                  </a:cubicBezTo>
                  <a:cubicBezTo>
                    <a:pt x="1887" y="5106"/>
                    <a:pt x="2812" y="5498"/>
                    <a:pt x="3666" y="5960"/>
                  </a:cubicBezTo>
                  <a:cubicBezTo>
                    <a:pt x="3737" y="5996"/>
                    <a:pt x="3808" y="6031"/>
                    <a:pt x="3879" y="6085"/>
                  </a:cubicBezTo>
                  <a:cubicBezTo>
                    <a:pt x="4377" y="6369"/>
                    <a:pt x="4875" y="6707"/>
                    <a:pt x="5267" y="7134"/>
                  </a:cubicBezTo>
                  <a:cubicBezTo>
                    <a:pt x="5516" y="7401"/>
                    <a:pt x="5872" y="8415"/>
                    <a:pt x="6174" y="8451"/>
                  </a:cubicBezTo>
                  <a:cubicBezTo>
                    <a:pt x="6211" y="8457"/>
                    <a:pt x="6248" y="8460"/>
                    <a:pt x="6283" y="8460"/>
                  </a:cubicBezTo>
                  <a:cubicBezTo>
                    <a:pt x="6669" y="8460"/>
                    <a:pt x="6939" y="8120"/>
                    <a:pt x="7135" y="7810"/>
                  </a:cubicBezTo>
                  <a:cubicBezTo>
                    <a:pt x="7384" y="7383"/>
                    <a:pt x="7633" y="6992"/>
                    <a:pt x="7793" y="6529"/>
                  </a:cubicBezTo>
                  <a:cubicBezTo>
                    <a:pt x="8149" y="5426"/>
                    <a:pt x="8327" y="3843"/>
                    <a:pt x="7829" y="2776"/>
                  </a:cubicBezTo>
                  <a:cubicBezTo>
                    <a:pt x="7544" y="2153"/>
                    <a:pt x="7046" y="1637"/>
                    <a:pt x="6494" y="1263"/>
                  </a:cubicBezTo>
                  <a:cubicBezTo>
                    <a:pt x="5676" y="694"/>
                    <a:pt x="4608" y="18"/>
                    <a:pt x="361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7918083" y="1479068"/>
              <a:ext cx="20487" cy="19547"/>
            </a:xfrm>
            <a:custGeom>
              <a:avLst/>
              <a:gdLst/>
              <a:ahLst/>
              <a:cxnLst/>
              <a:rect l="l" t="t" r="r" b="b"/>
              <a:pathLst>
                <a:path w="588" h="561" extrusionOk="0">
                  <a:moveTo>
                    <a:pt x="307" y="1"/>
                  </a:moveTo>
                  <a:cubicBezTo>
                    <a:pt x="176" y="1"/>
                    <a:pt x="51" y="102"/>
                    <a:pt x="18" y="234"/>
                  </a:cubicBezTo>
                  <a:cubicBezTo>
                    <a:pt x="1" y="394"/>
                    <a:pt x="107" y="536"/>
                    <a:pt x="250" y="554"/>
                  </a:cubicBezTo>
                  <a:cubicBezTo>
                    <a:pt x="268" y="559"/>
                    <a:pt x="287" y="561"/>
                    <a:pt x="306" y="561"/>
                  </a:cubicBezTo>
                  <a:cubicBezTo>
                    <a:pt x="431" y="561"/>
                    <a:pt x="555" y="462"/>
                    <a:pt x="570" y="323"/>
                  </a:cubicBezTo>
                  <a:cubicBezTo>
                    <a:pt x="588" y="180"/>
                    <a:pt x="499" y="38"/>
                    <a:pt x="339" y="2"/>
                  </a:cubicBezTo>
                  <a:cubicBezTo>
                    <a:pt x="328" y="1"/>
                    <a:pt x="318" y="1"/>
                    <a:pt x="307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7920557" y="1459904"/>
              <a:ext cx="19895" cy="4390"/>
            </a:xfrm>
            <a:custGeom>
              <a:avLst/>
              <a:gdLst/>
              <a:ahLst/>
              <a:cxnLst/>
              <a:rect l="l" t="t" r="r" b="b"/>
              <a:pathLst>
                <a:path w="571" h="126" fill="none" extrusionOk="0">
                  <a:moveTo>
                    <a:pt x="570" y="125"/>
                  </a:moveTo>
                  <a:cubicBezTo>
                    <a:pt x="392" y="37"/>
                    <a:pt x="197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7855470" y="1478893"/>
              <a:ext cx="21115" cy="19547"/>
            </a:xfrm>
            <a:custGeom>
              <a:avLst/>
              <a:gdLst/>
              <a:ahLst/>
              <a:cxnLst/>
              <a:rect l="l" t="t" r="r" b="b"/>
              <a:pathLst>
                <a:path w="606" h="561" extrusionOk="0">
                  <a:moveTo>
                    <a:pt x="295" y="1"/>
                  </a:moveTo>
                  <a:cubicBezTo>
                    <a:pt x="162" y="1"/>
                    <a:pt x="52" y="99"/>
                    <a:pt x="36" y="239"/>
                  </a:cubicBezTo>
                  <a:cubicBezTo>
                    <a:pt x="1" y="381"/>
                    <a:pt x="108" y="523"/>
                    <a:pt x="250" y="559"/>
                  </a:cubicBezTo>
                  <a:cubicBezTo>
                    <a:pt x="262" y="560"/>
                    <a:pt x="273" y="561"/>
                    <a:pt x="285" y="561"/>
                  </a:cubicBezTo>
                  <a:cubicBezTo>
                    <a:pt x="430" y="561"/>
                    <a:pt x="555" y="460"/>
                    <a:pt x="588" y="328"/>
                  </a:cubicBezTo>
                  <a:cubicBezTo>
                    <a:pt x="606" y="168"/>
                    <a:pt x="499" y="25"/>
                    <a:pt x="357" y="7"/>
                  </a:cubicBezTo>
                  <a:cubicBezTo>
                    <a:pt x="336" y="3"/>
                    <a:pt x="315" y="1"/>
                    <a:pt x="29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7858571" y="1459904"/>
              <a:ext cx="19268" cy="3763"/>
            </a:xfrm>
            <a:custGeom>
              <a:avLst/>
              <a:gdLst/>
              <a:ahLst/>
              <a:cxnLst/>
              <a:rect l="l" t="t" r="r" b="b"/>
              <a:pathLst>
                <a:path w="553" h="108" fill="none" extrusionOk="0">
                  <a:moveTo>
                    <a:pt x="552" y="108"/>
                  </a:moveTo>
                  <a:cubicBezTo>
                    <a:pt x="392" y="19"/>
                    <a:pt x="179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7875923" y="1497116"/>
              <a:ext cx="14320" cy="35365"/>
            </a:xfrm>
            <a:custGeom>
              <a:avLst/>
              <a:gdLst/>
              <a:ahLst/>
              <a:cxnLst/>
              <a:rect l="l" t="t" r="r" b="b"/>
              <a:pathLst>
                <a:path w="411" h="1015" fill="none" extrusionOk="0">
                  <a:moveTo>
                    <a:pt x="410" y="0"/>
                  </a:moveTo>
                  <a:cubicBezTo>
                    <a:pt x="392" y="249"/>
                    <a:pt x="286" y="498"/>
                    <a:pt x="108" y="659"/>
                  </a:cubicBezTo>
                  <a:cubicBezTo>
                    <a:pt x="72" y="712"/>
                    <a:pt x="19" y="765"/>
                    <a:pt x="1" y="819"/>
                  </a:cubicBezTo>
                  <a:cubicBezTo>
                    <a:pt x="1" y="890"/>
                    <a:pt x="54" y="961"/>
                    <a:pt x="108" y="979"/>
                  </a:cubicBezTo>
                  <a:cubicBezTo>
                    <a:pt x="179" y="1014"/>
                    <a:pt x="250" y="1014"/>
                    <a:pt x="321" y="9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7890208" y="1557256"/>
              <a:ext cx="34738" cy="7456"/>
            </a:xfrm>
            <a:custGeom>
              <a:avLst/>
              <a:gdLst/>
              <a:ahLst/>
              <a:cxnLst/>
              <a:rect l="l" t="t" r="r" b="b"/>
              <a:pathLst>
                <a:path w="997" h="214" fill="none" extrusionOk="0">
                  <a:moveTo>
                    <a:pt x="996" y="0"/>
                  </a:moveTo>
                  <a:cubicBezTo>
                    <a:pt x="694" y="178"/>
                    <a:pt x="320" y="214"/>
                    <a:pt x="0" y="8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8012299" y="1455757"/>
              <a:ext cx="77525" cy="71601"/>
            </a:xfrm>
            <a:custGeom>
              <a:avLst/>
              <a:gdLst/>
              <a:ahLst/>
              <a:cxnLst/>
              <a:rect l="l" t="t" r="r" b="b"/>
              <a:pathLst>
                <a:path w="2225" h="2055" extrusionOk="0">
                  <a:moveTo>
                    <a:pt x="1119" y="0"/>
                  </a:moveTo>
                  <a:cubicBezTo>
                    <a:pt x="629" y="0"/>
                    <a:pt x="188" y="353"/>
                    <a:pt x="108" y="849"/>
                  </a:cubicBezTo>
                  <a:cubicBezTo>
                    <a:pt x="1" y="1419"/>
                    <a:pt x="392" y="1952"/>
                    <a:pt x="944" y="2041"/>
                  </a:cubicBezTo>
                  <a:cubicBezTo>
                    <a:pt x="998" y="2050"/>
                    <a:pt x="1053" y="2054"/>
                    <a:pt x="1107" y="2054"/>
                  </a:cubicBezTo>
                  <a:cubicBezTo>
                    <a:pt x="1597" y="2054"/>
                    <a:pt x="2038" y="1700"/>
                    <a:pt x="2118" y="1187"/>
                  </a:cubicBezTo>
                  <a:cubicBezTo>
                    <a:pt x="2225" y="636"/>
                    <a:pt x="1833" y="102"/>
                    <a:pt x="1282" y="13"/>
                  </a:cubicBezTo>
                  <a:cubicBezTo>
                    <a:pt x="1227" y="4"/>
                    <a:pt x="1173" y="0"/>
                    <a:pt x="1119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8039581" y="1476036"/>
              <a:ext cx="21115" cy="30418"/>
            </a:xfrm>
            <a:custGeom>
              <a:avLst/>
              <a:gdLst/>
              <a:ahLst/>
              <a:cxnLst/>
              <a:rect l="l" t="t" r="r" b="b"/>
              <a:pathLst>
                <a:path w="606" h="873" fill="none" extrusionOk="0">
                  <a:moveTo>
                    <a:pt x="605" y="36"/>
                  </a:moveTo>
                  <a:cubicBezTo>
                    <a:pt x="445" y="0"/>
                    <a:pt x="285" y="36"/>
                    <a:pt x="179" y="143"/>
                  </a:cubicBezTo>
                  <a:cubicBezTo>
                    <a:pt x="72" y="232"/>
                    <a:pt x="1" y="392"/>
                    <a:pt x="36" y="534"/>
                  </a:cubicBezTo>
                  <a:cubicBezTo>
                    <a:pt x="125" y="481"/>
                    <a:pt x="267" y="481"/>
                    <a:pt x="374" y="552"/>
                  </a:cubicBezTo>
                  <a:cubicBezTo>
                    <a:pt x="463" y="623"/>
                    <a:pt x="517" y="748"/>
                    <a:pt x="48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7027944" y="1596280"/>
              <a:ext cx="755664" cy="677547"/>
            </a:xfrm>
            <a:custGeom>
              <a:avLst/>
              <a:gdLst/>
              <a:ahLst/>
              <a:cxnLst/>
              <a:rect l="l" t="t" r="r" b="b"/>
              <a:pathLst>
                <a:path w="21688" h="19446" extrusionOk="0">
                  <a:moveTo>
                    <a:pt x="997" y="19446"/>
                  </a:moveTo>
                  <a:lnTo>
                    <a:pt x="20691" y="19446"/>
                  </a:lnTo>
                  <a:cubicBezTo>
                    <a:pt x="21242" y="19446"/>
                    <a:pt x="21687" y="19001"/>
                    <a:pt x="21687" y="18449"/>
                  </a:cubicBezTo>
                  <a:lnTo>
                    <a:pt x="21687" y="997"/>
                  </a:lnTo>
                  <a:cubicBezTo>
                    <a:pt x="21687" y="446"/>
                    <a:pt x="21242" y="1"/>
                    <a:pt x="20691" y="1"/>
                  </a:cubicBezTo>
                  <a:lnTo>
                    <a:pt x="997" y="1"/>
                  </a:lnTo>
                  <a:cubicBezTo>
                    <a:pt x="445" y="1"/>
                    <a:pt x="1" y="446"/>
                    <a:pt x="1" y="997"/>
                  </a:cubicBezTo>
                  <a:lnTo>
                    <a:pt x="1" y="18449"/>
                  </a:lnTo>
                  <a:cubicBezTo>
                    <a:pt x="1" y="19001"/>
                    <a:pt x="445" y="19446"/>
                    <a:pt x="997" y="194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6974007" y="1719242"/>
              <a:ext cx="163690" cy="289924"/>
            </a:xfrm>
            <a:custGeom>
              <a:avLst/>
              <a:gdLst/>
              <a:ahLst/>
              <a:cxnLst/>
              <a:rect l="l" t="t" r="r" b="b"/>
              <a:pathLst>
                <a:path w="4698" h="8321" extrusionOk="0">
                  <a:moveTo>
                    <a:pt x="2634" y="0"/>
                  </a:moveTo>
                  <a:cubicBezTo>
                    <a:pt x="2161" y="0"/>
                    <a:pt x="1536" y="133"/>
                    <a:pt x="1157" y="421"/>
                  </a:cubicBezTo>
                  <a:cubicBezTo>
                    <a:pt x="1068" y="492"/>
                    <a:pt x="730" y="955"/>
                    <a:pt x="677" y="1044"/>
                  </a:cubicBezTo>
                  <a:cubicBezTo>
                    <a:pt x="232" y="1738"/>
                    <a:pt x="1" y="3801"/>
                    <a:pt x="1" y="3801"/>
                  </a:cubicBezTo>
                  <a:cubicBezTo>
                    <a:pt x="1" y="3801"/>
                    <a:pt x="1513" y="8196"/>
                    <a:pt x="1513" y="8320"/>
                  </a:cubicBezTo>
                  <a:cubicBezTo>
                    <a:pt x="1531" y="7804"/>
                    <a:pt x="1584" y="4958"/>
                    <a:pt x="1584" y="4958"/>
                  </a:cubicBezTo>
                  <a:cubicBezTo>
                    <a:pt x="1584" y="4958"/>
                    <a:pt x="2242" y="4478"/>
                    <a:pt x="2634" y="4228"/>
                  </a:cubicBezTo>
                  <a:cubicBezTo>
                    <a:pt x="3486" y="3661"/>
                    <a:pt x="4249" y="3093"/>
                    <a:pt x="3864" y="1925"/>
                  </a:cubicBezTo>
                  <a:lnTo>
                    <a:pt x="3864" y="1925"/>
                  </a:lnTo>
                  <a:cubicBezTo>
                    <a:pt x="3906" y="2044"/>
                    <a:pt x="4001" y="2096"/>
                    <a:pt x="4109" y="2096"/>
                  </a:cubicBezTo>
                  <a:cubicBezTo>
                    <a:pt x="4296" y="2096"/>
                    <a:pt x="4524" y="1943"/>
                    <a:pt x="4591" y="1720"/>
                  </a:cubicBezTo>
                  <a:cubicBezTo>
                    <a:pt x="4698" y="1364"/>
                    <a:pt x="4520" y="991"/>
                    <a:pt x="4306" y="742"/>
                  </a:cubicBezTo>
                  <a:cubicBezTo>
                    <a:pt x="3933" y="332"/>
                    <a:pt x="3417" y="65"/>
                    <a:pt x="2865" y="12"/>
                  </a:cubicBezTo>
                  <a:cubicBezTo>
                    <a:pt x="2794" y="4"/>
                    <a:pt x="2716" y="0"/>
                    <a:pt x="263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7123414" y="2052517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1"/>
                  </a:moveTo>
                  <a:lnTo>
                    <a:pt x="0" y="1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7123414" y="1991785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7123414" y="1929799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7115366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0" y="2544"/>
                  </a:lnTo>
                  <a:lnTo>
                    <a:pt x="1868" y="1566"/>
                  </a:lnTo>
                  <a:lnTo>
                    <a:pt x="2686" y="979"/>
                  </a:lnTo>
                  <a:lnTo>
                    <a:pt x="1672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7237456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35" y="0"/>
                  </a:moveTo>
                  <a:lnTo>
                    <a:pt x="1015" y="979"/>
                  </a:lnTo>
                  <a:lnTo>
                    <a:pt x="1" y="979"/>
                  </a:lnTo>
                  <a:lnTo>
                    <a:pt x="819" y="1566"/>
                  </a:lnTo>
                  <a:lnTo>
                    <a:pt x="517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7358954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53" y="0"/>
                  </a:moveTo>
                  <a:lnTo>
                    <a:pt x="1033" y="979"/>
                  </a:lnTo>
                  <a:lnTo>
                    <a:pt x="1" y="979"/>
                  </a:lnTo>
                  <a:lnTo>
                    <a:pt x="837" y="1566"/>
                  </a:lnTo>
                  <a:lnTo>
                    <a:pt x="517" y="2544"/>
                  </a:lnTo>
                  <a:lnTo>
                    <a:pt x="1353" y="1939"/>
                  </a:lnTo>
                  <a:lnTo>
                    <a:pt x="2171" y="2544"/>
                  </a:lnTo>
                  <a:lnTo>
                    <a:pt x="1869" y="1566"/>
                  </a:lnTo>
                  <a:lnTo>
                    <a:pt x="2687" y="979"/>
                  </a:lnTo>
                  <a:lnTo>
                    <a:pt x="1673" y="97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7481080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35" y="0"/>
                  </a:moveTo>
                  <a:lnTo>
                    <a:pt x="1014" y="979"/>
                  </a:lnTo>
                  <a:lnTo>
                    <a:pt x="0" y="979"/>
                  </a:lnTo>
                  <a:lnTo>
                    <a:pt x="819" y="1566"/>
                  </a:lnTo>
                  <a:lnTo>
                    <a:pt x="516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7602578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7309372" y="1693005"/>
              <a:ext cx="193446" cy="193411"/>
            </a:xfrm>
            <a:custGeom>
              <a:avLst/>
              <a:gdLst/>
              <a:ahLst/>
              <a:cxnLst/>
              <a:rect l="l" t="t" r="r" b="b"/>
              <a:pathLst>
                <a:path w="5552" h="5551" extrusionOk="0">
                  <a:moveTo>
                    <a:pt x="2776" y="0"/>
                  </a:moveTo>
                  <a:cubicBezTo>
                    <a:pt x="1228" y="0"/>
                    <a:pt x="0" y="1228"/>
                    <a:pt x="0" y="2775"/>
                  </a:cubicBezTo>
                  <a:cubicBezTo>
                    <a:pt x="0" y="4305"/>
                    <a:pt x="1228" y="5551"/>
                    <a:pt x="2776" y="5551"/>
                  </a:cubicBezTo>
                  <a:cubicBezTo>
                    <a:pt x="4306" y="5551"/>
                    <a:pt x="5551" y="4305"/>
                    <a:pt x="5551" y="2775"/>
                  </a:cubicBezTo>
                  <a:cubicBezTo>
                    <a:pt x="5551" y="1245"/>
                    <a:pt x="4306" y="0"/>
                    <a:pt x="2776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8089790" y="1723632"/>
              <a:ext cx="266580" cy="566365"/>
            </a:xfrm>
            <a:custGeom>
              <a:avLst/>
              <a:gdLst/>
              <a:ahLst/>
              <a:cxnLst/>
              <a:rect l="l" t="t" r="r" b="b"/>
              <a:pathLst>
                <a:path w="7651" h="16255" extrusionOk="0">
                  <a:moveTo>
                    <a:pt x="3417" y="0"/>
                  </a:moveTo>
                  <a:cubicBezTo>
                    <a:pt x="3012" y="0"/>
                    <a:pt x="2625" y="196"/>
                    <a:pt x="2402" y="544"/>
                  </a:cubicBezTo>
                  <a:cubicBezTo>
                    <a:pt x="1548" y="1825"/>
                    <a:pt x="979" y="3320"/>
                    <a:pt x="606" y="4778"/>
                  </a:cubicBezTo>
                  <a:cubicBezTo>
                    <a:pt x="499" y="5170"/>
                    <a:pt x="392" y="5579"/>
                    <a:pt x="321" y="5988"/>
                  </a:cubicBezTo>
                  <a:cubicBezTo>
                    <a:pt x="214" y="6522"/>
                    <a:pt x="303" y="7073"/>
                    <a:pt x="534" y="7554"/>
                  </a:cubicBezTo>
                  <a:cubicBezTo>
                    <a:pt x="552" y="7589"/>
                    <a:pt x="552" y="7625"/>
                    <a:pt x="570" y="7661"/>
                  </a:cubicBezTo>
                  <a:cubicBezTo>
                    <a:pt x="783" y="8176"/>
                    <a:pt x="748" y="8888"/>
                    <a:pt x="766" y="9440"/>
                  </a:cubicBezTo>
                  <a:cubicBezTo>
                    <a:pt x="783" y="10685"/>
                    <a:pt x="677" y="11930"/>
                    <a:pt x="428" y="13158"/>
                  </a:cubicBezTo>
                  <a:cubicBezTo>
                    <a:pt x="250" y="14065"/>
                    <a:pt x="1" y="15097"/>
                    <a:pt x="694" y="15791"/>
                  </a:cubicBezTo>
                  <a:cubicBezTo>
                    <a:pt x="1012" y="16108"/>
                    <a:pt x="1457" y="16254"/>
                    <a:pt x="1906" y="16254"/>
                  </a:cubicBezTo>
                  <a:cubicBezTo>
                    <a:pt x="2037" y="16254"/>
                    <a:pt x="2168" y="16242"/>
                    <a:pt x="2296" y="16218"/>
                  </a:cubicBezTo>
                  <a:cubicBezTo>
                    <a:pt x="3292" y="16004"/>
                    <a:pt x="3986" y="15221"/>
                    <a:pt x="4537" y="14421"/>
                  </a:cubicBezTo>
                  <a:cubicBezTo>
                    <a:pt x="5765" y="12677"/>
                    <a:pt x="6725" y="10703"/>
                    <a:pt x="7188" y="8603"/>
                  </a:cubicBezTo>
                  <a:cubicBezTo>
                    <a:pt x="7615" y="6700"/>
                    <a:pt x="7651" y="4280"/>
                    <a:pt x="6850" y="2466"/>
                  </a:cubicBezTo>
                  <a:cubicBezTo>
                    <a:pt x="6316" y="1238"/>
                    <a:pt x="5089" y="438"/>
                    <a:pt x="3808" y="64"/>
                  </a:cubicBezTo>
                  <a:cubicBezTo>
                    <a:pt x="3790" y="46"/>
                    <a:pt x="3772" y="46"/>
                    <a:pt x="3754" y="46"/>
                  </a:cubicBezTo>
                  <a:cubicBezTo>
                    <a:pt x="3643" y="15"/>
                    <a:pt x="3529" y="0"/>
                    <a:pt x="3417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8070592" y="1877708"/>
              <a:ext cx="115921" cy="239298"/>
            </a:xfrm>
            <a:custGeom>
              <a:avLst/>
              <a:gdLst/>
              <a:ahLst/>
              <a:cxnLst/>
              <a:rect l="l" t="t" r="r" b="b"/>
              <a:pathLst>
                <a:path w="3327" h="6868" fill="none" extrusionOk="0">
                  <a:moveTo>
                    <a:pt x="0" y="6868"/>
                  </a:moveTo>
                  <a:cubicBezTo>
                    <a:pt x="1103" y="4573"/>
                    <a:pt x="2224" y="2278"/>
                    <a:pt x="3327" y="1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8151776" y="1885165"/>
              <a:ext cx="4982" cy="45260"/>
            </a:xfrm>
            <a:custGeom>
              <a:avLst/>
              <a:gdLst/>
              <a:ahLst/>
              <a:cxnLst/>
              <a:rect l="l" t="t" r="r" b="b"/>
              <a:pathLst>
                <a:path w="143" h="1299" fill="none" extrusionOk="0">
                  <a:moveTo>
                    <a:pt x="1" y="0"/>
                  </a:moveTo>
                  <a:cubicBezTo>
                    <a:pt x="54" y="427"/>
                    <a:pt x="90" y="872"/>
                    <a:pt x="143" y="1299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7536236" y="2107464"/>
              <a:ext cx="719707" cy="193027"/>
            </a:xfrm>
            <a:custGeom>
              <a:avLst/>
              <a:gdLst/>
              <a:ahLst/>
              <a:cxnLst/>
              <a:rect l="l" t="t" r="r" b="b"/>
              <a:pathLst>
                <a:path w="20656" h="5540" extrusionOk="0">
                  <a:moveTo>
                    <a:pt x="10344" y="0"/>
                  </a:moveTo>
                  <a:cubicBezTo>
                    <a:pt x="10145" y="0"/>
                    <a:pt x="9947" y="2"/>
                    <a:pt x="9750" y="7"/>
                  </a:cubicBezTo>
                  <a:cubicBezTo>
                    <a:pt x="7651" y="60"/>
                    <a:pt x="5569" y="363"/>
                    <a:pt x="3523" y="665"/>
                  </a:cubicBezTo>
                  <a:cubicBezTo>
                    <a:pt x="2758" y="790"/>
                    <a:pt x="1976" y="914"/>
                    <a:pt x="1353" y="1288"/>
                  </a:cubicBezTo>
                  <a:cubicBezTo>
                    <a:pt x="410" y="1839"/>
                    <a:pt x="1" y="2960"/>
                    <a:pt x="446" y="3850"/>
                  </a:cubicBezTo>
                  <a:cubicBezTo>
                    <a:pt x="570" y="4116"/>
                    <a:pt x="801" y="4366"/>
                    <a:pt x="1139" y="4401"/>
                  </a:cubicBezTo>
                  <a:cubicBezTo>
                    <a:pt x="1155" y="4403"/>
                    <a:pt x="1170" y="4404"/>
                    <a:pt x="1185" y="4404"/>
                  </a:cubicBezTo>
                  <a:cubicBezTo>
                    <a:pt x="1507" y="4404"/>
                    <a:pt x="1805" y="4054"/>
                    <a:pt x="1584" y="3867"/>
                  </a:cubicBezTo>
                  <a:lnTo>
                    <a:pt x="1584" y="3867"/>
                  </a:lnTo>
                  <a:cubicBezTo>
                    <a:pt x="1964" y="4152"/>
                    <a:pt x="2284" y="4261"/>
                    <a:pt x="2574" y="4261"/>
                  </a:cubicBezTo>
                  <a:cubicBezTo>
                    <a:pt x="3478" y="4261"/>
                    <a:pt x="4085" y="3201"/>
                    <a:pt x="5285" y="3120"/>
                  </a:cubicBezTo>
                  <a:cubicBezTo>
                    <a:pt x="5332" y="3115"/>
                    <a:pt x="5380" y="3113"/>
                    <a:pt x="5428" y="3113"/>
                  </a:cubicBezTo>
                  <a:cubicBezTo>
                    <a:pt x="5559" y="3113"/>
                    <a:pt x="5693" y="3130"/>
                    <a:pt x="5836" y="3156"/>
                  </a:cubicBezTo>
                  <a:cubicBezTo>
                    <a:pt x="7491" y="3565"/>
                    <a:pt x="9127" y="3832"/>
                    <a:pt x="10817" y="4134"/>
                  </a:cubicBezTo>
                  <a:cubicBezTo>
                    <a:pt x="11938" y="4312"/>
                    <a:pt x="13059" y="4561"/>
                    <a:pt x="14162" y="4846"/>
                  </a:cubicBezTo>
                  <a:cubicBezTo>
                    <a:pt x="15051" y="5077"/>
                    <a:pt x="16030" y="5540"/>
                    <a:pt x="16955" y="5540"/>
                  </a:cubicBezTo>
                  <a:cubicBezTo>
                    <a:pt x="17951" y="5540"/>
                    <a:pt x="18627" y="5451"/>
                    <a:pt x="19303" y="4810"/>
                  </a:cubicBezTo>
                  <a:cubicBezTo>
                    <a:pt x="19624" y="4508"/>
                    <a:pt x="19926" y="4188"/>
                    <a:pt x="20211" y="3867"/>
                  </a:cubicBezTo>
                  <a:cubicBezTo>
                    <a:pt x="20371" y="3672"/>
                    <a:pt x="20531" y="3458"/>
                    <a:pt x="20549" y="3227"/>
                  </a:cubicBezTo>
                  <a:cubicBezTo>
                    <a:pt x="20655" y="1270"/>
                    <a:pt x="18200" y="754"/>
                    <a:pt x="16742" y="541"/>
                  </a:cubicBezTo>
                  <a:cubicBezTo>
                    <a:pt x="14678" y="248"/>
                    <a:pt x="12450" y="0"/>
                    <a:pt x="1034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33"/>
          <p:cNvGrpSpPr/>
          <p:nvPr/>
        </p:nvGrpSpPr>
        <p:grpSpPr>
          <a:xfrm>
            <a:off x="623824" y="1991334"/>
            <a:ext cx="540336" cy="457218"/>
            <a:chOff x="2676100" y="1456375"/>
            <a:chExt cx="501100" cy="424450"/>
          </a:xfrm>
        </p:grpSpPr>
        <p:sp>
          <p:nvSpPr>
            <p:cNvPr id="764" name="Google Shape;764;p33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67" name="Google Shape;767;p33"/>
          <p:cNvGrpSpPr/>
          <p:nvPr/>
        </p:nvGrpSpPr>
        <p:grpSpPr>
          <a:xfrm>
            <a:off x="8062965" y="1991339"/>
            <a:ext cx="457211" cy="457206"/>
            <a:chOff x="-65131525" y="1914325"/>
            <a:chExt cx="316650" cy="316625"/>
          </a:xfrm>
        </p:grpSpPr>
        <p:sp>
          <p:nvSpPr>
            <p:cNvPr id="768" name="Google Shape;768;p33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34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775" name="Google Shape;775;p34"/>
          <p:cNvGrpSpPr/>
          <p:nvPr/>
        </p:nvGrpSpPr>
        <p:grpSpPr>
          <a:xfrm>
            <a:off x="3268545" y="981613"/>
            <a:ext cx="2606897" cy="742370"/>
            <a:chOff x="1712070" y="971550"/>
            <a:chExt cx="952500" cy="414755"/>
          </a:xfrm>
        </p:grpSpPr>
        <p:sp>
          <p:nvSpPr>
            <p:cNvPr id="776" name="Google Shape;776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Target market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15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78" name="Google Shape;778;p34"/>
          <p:cNvGrpSpPr/>
          <p:nvPr/>
        </p:nvGrpSpPr>
        <p:grpSpPr>
          <a:xfrm>
            <a:off x="1826986" y="1969055"/>
            <a:ext cx="2606897" cy="742370"/>
            <a:chOff x="1712070" y="971550"/>
            <a:chExt cx="952500" cy="414755"/>
          </a:xfrm>
        </p:grpSpPr>
        <p:sp>
          <p:nvSpPr>
            <p:cNvPr id="779" name="Google Shape;779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Unaware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14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81" name="Google Shape;781;p34"/>
          <p:cNvGrpSpPr/>
          <p:nvPr/>
        </p:nvGrpSpPr>
        <p:grpSpPr>
          <a:xfrm>
            <a:off x="4710111" y="1953213"/>
            <a:ext cx="2606897" cy="742370"/>
            <a:chOff x="1712070" y="971550"/>
            <a:chExt cx="952500" cy="414755"/>
          </a:xfrm>
        </p:grpSpPr>
        <p:sp>
          <p:nvSpPr>
            <p:cNvPr id="782" name="Google Shape;782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Target market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12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784" name="Google Shape;784;p34"/>
          <p:cNvCxnSpPr>
            <a:stCxn id="776" idx="2"/>
            <a:endCxn id="779" idx="3"/>
          </p:cNvCxnSpPr>
          <p:nvPr/>
        </p:nvCxnSpPr>
        <p:spPr>
          <a:xfrm flipH="1">
            <a:off x="3130545" y="1172506"/>
            <a:ext cx="138000" cy="7965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5" name="Google Shape;785;p34"/>
          <p:cNvCxnSpPr>
            <a:stCxn id="776" idx="0"/>
            <a:endCxn id="782" idx="3"/>
          </p:cNvCxnSpPr>
          <p:nvPr/>
        </p:nvCxnSpPr>
        <p:spPr>
          <a:xfrm>
            <a:off x="5875442" y="1172506"/>
            <a:ext cx="138000" cy="780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86" name="Google Shape;786;p34"/>
          <p:cNvGrpSpPr/>
          <p:nvPr/>
        </p:nvGrpSpPr>
        <p:grpSpPr>
          <a:xfrm>
            <a:off x="3268548" y="2956496"/>
            <a:ext cx="2606897" cy="742370"/>
            <a:chOff x="1712070" y="971550"/>
            <a:chExt cx="952500" cy="414755"/>
          </a:xfrm>
        </p:grpSpPr>
        <p:sp>
          <p:nvSpPr>
            <p:cNvPr id="787" name="Google Shape;787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Not tried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4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89" name="Google Shape;789;p34"/>
          <p:cNvGrpSpPr/>
          <p:nvPr/>
        </p:nvGrpSpPr>
        <p:grpSpPr>
          <a:xfrm>
            <a:off x="6127536" y="2953338"/>
            <a:ext cx="2606897" cy="742370"/>
            <a:chOff x="1712070" y="971550"/>
            <a:chExt cx="952500" cy="414755"/>
          </a:xfrm>
        </p:grpSpPr>
        <p:sp>
          <p:nvSpPr>
            <p:cNvPr id="790" name="Google Shape;790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Tried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8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2" name="Google Shape;792;p34"/>
          <p:cNvGrpSpPr/>
          <p:nvPr/>
        </p:nvGrpSpPr>
        <p:grpSpPr>
          <a:xfrm>
            <a:off x="3268548" y="3943938"/>
            <a:ext cx="2606897" cy="742370"/>
            <a:chOff x="1712070" y="971550"/>
            <a:chExt cx="952500" cy="414755"/>
          </a:xfrm>
        </p:grpSpPr>
        <p:sp>
          <p:nvSpPr>
            <p:cNvPr id="793" name="Google Shape;793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Neutral opinion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5" name="Google Shape;795;p34"/>
          <p:cNvGrpSpPr/>
          <p:nvPr/>
        </p:nvGrpSpPr>
        <p:grpSpPr>
          <a:xfrm>
            <a:off x="6127530" y="3943938"/>
            <a:ext cx="2606897" cy="742370"/>
            <a:chOff x="1712070" y="971550"/>
            <a:chExt cx="952500" cy="414755"/>
          </a:xfrm>
        </p:grpSpPr>
        <p:sp>
          <p:nvSpPr>
            <p:cNvPr id="796" name="Google Shape;796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Favorable opinion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2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8" name="Google Shape;798;p34"/>
          <p:cNvGrpSpPr/>
          <p:nvPr/>
        </p:nvGrpSpPr>
        <p:grpSpPr>
          <a:xfrm>
            <a:off x="409567" y="3943938"/>
            <a:ext cx="2606897" cy="742370"/>
            <a:chOff x="1712070" y="971550"/>
            <a:chExt cx="952500" cy="414755"/>
          </a:xfrm>
        </p:grpSpPr>
        <p:sp>
          <p:nvSpPr>
            <p:cNvPr id="799" name="Google Shape;799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Negative opinion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801" name="Google Shape;801;p34"/>
          <p:cNvCxnSpPr>
            <a:stCxn id="783" idx="2"/>
            <a:endCxn id="787" idx="3"/>
          </p:cNvCxnSpPr>
          <p:nvPr/>
        </p:nvCxnSpPr>
        <p:spPr>
          <a:xfrm rot="5400000">
            <a:off x="5162309" y="2105333"/>
            <a:ext cx="261000" cy="1441500"/>
          </a:xfrm>
          <a:prstGeom prst="bentConnector3">
            <a:avLst>
              <a:gd name="adj1" fmla="val 4998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2" name="Google Shape;802;p34"/>
          <p:cNvCxnSpPr>
            <a:stCxn id="783" idx="2"/>
            <a:endCxn id="790" idx="3"/>
          </p:cNvCxnSpPr>
          <p:nvPr/>
        </p:nvCxnSpPr>
        <p:spPr>
          <a:xfrm rot="-5400000" flipH="1">
            <a:off x="6593459" y="2115683"/>
            <a:ext cx="257700" cy="14175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3" name="Google Shape;803;p34"/>
          <p:cNvCxnSpPr>
            <a:stCxn id="788" idx="2"/>
            <a:endCxn id="793" idx="3"/>
          </p:cNvCxnSpPr>
          <p:nvPr/>
        </p:nvCxnSpPr>
        <p:spPr>
          <a:xfrm rot="-5400000" flipH="1">
            <a:off x="4449747" y="3821116"/>
            <a:ext cx="245100" cy="6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4" name="Google Shape;804;p34"/>
          <p:cNvCxnSpPr>
            <a:stCxn id="788" idx="2"/>
            <a:endCxn id="799" idx="3"/>
          </p:cNvCxnSpPr>
          <p:nvPr/>
        </p:nvCxnSpPr>
        <p:spPr>
          <a:xfrm rot="5400000">
            <a:off x="3019947" y="2391916"/>
            <a:ext cx="245100" cy="28590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5" name="Google Shape;805;p34"/>
          <p:cNvCxnSpPr>
            <a:stCxn id="788" idx="2"/>
            <a:endCxn id="796" idx="3"/>
          </p:cNvCxnSpPr>
          <p:nvPr/>
        </p:nvCxnSpPr>
        <p:spPr>
          <a:xfrm rot="-5400000" flipH="1">
            <a:off x="5878947" y="2391916"/>
            <a:ext cx="245100" cy="28590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0" name="Google Shape;810;p3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6438" y="818225"/>
            <a:ext cx="4851124" cy="300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11" name="Google Shape;811;p35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812" name="Google Shape;812;p35"/>
          <p:cNvGrpSpPr/>
          <p:nvPr/>
        </p:nvGrpSpPr>
        <p:grpSpPr>
          <a:xfrm>
            <a:off x="6633998" y="804688"/>
            <a:ext cx="2062800" cy="1382338"/>
            <a:chOff x="6633998" y="804688"/>
            <a:chExt cx="2062800" cy="1382338"/>
          </a:xfrm>
        </p:grpSpPr>
        <p:sp>
          <p:nvSpPr>
            <p:cNvPr id="813" name="Google Shape;813;p35"/>
            <p:cNvSpPr txBox="1"/>
            <p:nvPr/>
          </p:nvSpPr>
          <p:spPr>
            <a:xfrm>
              <a:off x="6633998" y="1199763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14" name="Google Shape;814;p35"/>
            <p:cNvSpPr txBox="1"/>
            <p:nvPr/>
          </p:nvSpPr>
          <p:spPr>
            <a:xfrm>
              <a:off x="6824798" y="1659925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5" name="Google Shape;815;p35"/>
            <p:cNvSpPr txBox="1"/>
            <p:nvPr/>
          </p:nvSpPr>
          <p:spPr>
            <a:xfrm>
              <a:off x="6633998" y="804688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26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16" name="Google Shape;816;p35"/>
          <p:cNvGrpSpPr/>
          <p:nvPr/>
        </p:nvGrpSpPr>
        <p:grpSpPr>
          <a:xfrm>
            <a:off x="447202" y="834775"/>
            <a:ext cx="2062800" cy="1352250"/>
            <a:chOff x="447202" y="834775"/>
            <a:chExt cx="2062800" cy="1352250"/>
          </a:xfrm>
        </p:grpSpPr>
        <p:sp>
          <p:nvSpPr>
            <p:cNvPr id="817" name="Google Shape;817;p35"/>
            <p:cNvSpPr txBox="1"/>
            <p:nvPr/>
          </p:nvSpPr>
          <p:spPr>
            <a:xfrm flipH="1">
              <a:off x="447202" y="1199763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18" name="Google Shape;818;p35"/>
            <p:cNvSpPr txBox="1"/>
            <p:nvPr/>
          </p:nvSpPr>
          <p:spPr>
            <a:xfrm flipH="1">
              <a:off x="447202" y="1659925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very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9" name="Google Shape;819;p35"/>
            <p:cNvSpPr txBox="1"/>
            <p:nvPr/>
          </p:nvSpPr>
          <p:spPr>
            <a:xfrm flipH="1">
              <a:off x="447202" y="834775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26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20" name="Google Shape;820;p35"/>
          <p:cNvGrpSpPr/>
          <p:nvPr/>
        </p:nvGrpSpPr>
        <p:grpSpPr>
          <a:xfrm>
            <a:off x="6633998" y="2792550"/>
            <a:ext cx="2062800" cy="1354250"/>
            <a:chOff x="6633998" y="2792550"/>
            <a:chExt cx="2062800" cy="1354250"/>
          </a:xfrm>
        </p:grpSpPr>
        <p:sp>
          <p:nvSpPr>
            <p:cNvPr id="821" name="Google Shape;821;p35"/>
            <p:cNvSpPr txBox="1"/>
            <p:nvPr/>
          </p:nvSpPr>
          <p:spPr>
            <a:xfrm>
              <a:off x="6633998" y="3157538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Content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2" name="Google Shape;822;p35"/>
            <p:cNvSpPr txBox="1"/>
            <p:nvPr/>
          </p:nvSpPr>
          <p:spPr>
            <a:xfrm>
              <a:off x="6824798" y="3619700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3" name="Google Shape;823;p35"/>
            <p:cNvSpPr txBox="1"/>
            <p:nvPr/>
          </p:nvSpPr>
          <p:spPr>
            <a:xfrm>
              <a:off x="6633998" y="2792550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rgbClr val="F7735E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</a:t>
              </a:r>
              <a:r>
                <a:rPr lang="en" sz="26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%</a:t>
              </a:r>
              <a:endParaRPr sz="2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24" name="Google Shape;824;p35"/>
          <p:cNvGrpSpPr/>
          <p:nvPr/>
        </p:nvGrpSpPr>
        <p:grpSpPr>
          <a:xfrm>
            <a:off x="447202" y="2792550"/>
            <a:ext cx="2062800" cy="1354250"/>
            <a:chOff x="447202" y="2792550"/>
            <a:chExt cx="2062800" cy="1354250"/>
          </a:xfrm>
        </p:grpSpPr>
        <p:sp>
          <p:nvSpPr>
            <p:cNvPr id="825" name="Google Shape;825;p35"/>
            <p:cNvSpPr txBox="1"/>
            <p:nvPr/>
          </p:nvSpPr>
          <p:spPr>
            <a:xfrm flipH="1">
              <a:off x="447202" y="3157538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6E7DC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Analysis</a:t>
              </a:r>
              <a:endParaRPr sz="2000" b="1">
                <a:solidFill>
                  <a:srgbClr val="6E7DC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6" name="Google Shape;826;p35"/>
            <p:cNvSpPr txBox="1"/>
            <p:nvPr/>
          </p:nvSpPr>
          <p:spPr>
            <a:xfrm flipH="1">
              <a:off x="447202" y="3619700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7" name="Google Shape;827;p35"/>
            <p:cNvSpPr txBox="1"/>
            <p:nvPr/>
          </p:nvSpPr>
          <p:spPr>
            <a:xfrm flipH="1">
              <a:off x="447202" y="2792550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6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828" name="Google Shape;828;p35"/>
          <p:cNvSpPr txBox="1"/>
          <p:nvPr/>
        </p:nvSpPr>
        <p:spPr>
          <a:xfrm>
            <a:off x="352425" y="4457700"/>
            <a:ext cx="8382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29" name="Google Shape;829;p35"/>
          <p:cNvGrpSpPr/>
          <p:nvPr/>
        </p:nvGrpSpPr>
        <p:grpSpPr>
          <a:xfrm>
            <a:off x="3608612" y="2366979"/>
            <a:ext cx="1660326" cy="1968500"/>
            <a:chOff x="4284472" y="2841897"/>
            <a:chExt cx="722887" cy="857025"/>
          </a:xfrm>
        </p:grpSpPr>
        <p:sp>
          <p:nvSpPr>
            <p:cNvPr id="830" name="Google Shape;830;p35"/>
            <p:cNvSpPr/>
            <p:nvPr/>
          </p:nvSpPr>
          <p:spPr>
            <a:xfrm>
              <a:off x="4556561" y="3434188"/>
              <a:ext cx="17735" cy="78350"/>
            </a:xfrm>
            <a:custGeom>
              <a:avLst/>
              <a:gdLst/>
              <a:ahLst/>
              <a:cxnLst/>
              <a:rect l="l" t="t" r="r" b="b"/>
              <a:pathLst>
                <a:path w="479" h="2116" extrusionOk="0">
                  <a:moveTo>
                    <a:pt x="233" y="0"/>
                  </a:moveTo>
                  <a:cubicBezTo>
                    <a:pt x="96" y="0"/>
                    <a:pt x="1" y="96"/>
                    <a:pt x="1" y="246"/>
                  </a:cubicBezTo>
                  <a:lnTo>
                    <a:pt x="1" y="1884"/>
                  </a:lnTo>
                  <a:cubicBezTo>
                    <a:pt x="1" y="2020"/>
                    <a:pt x="96" y="2116"/>
                    <a:pt x="233" y="2116"/>
                  </a:cubicBezTo>
                  <a:cubicBezTo>
                    <a:pt x="369" y="2116"/>
                    <a:pt x="478" y="2020"/>
                    <a:pt x="478" y="1884"/>
                  </a:cubicBezTo>
                  <a:lnTo>
                    <a:pt x="478" y="246"/>
                  </a:lnTo>
                  <a:cubicBezTo>
                    <a:pt x="478" y="96"/>
                    <a:pt x="356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4604582" y="3472845"/>
              <a:ext cx="61684" cy="60540"/>
            </a:xfrm>
            <a:custGeom>
              <a:avLst/>
              <a:gdLst/>
              <a:ahLst/>
              <a:cxnLst/>
              <a:rect l="l" t="t" r="r" b="b"/>
              <a:pathLst>
                <a:path w="1666" h="1635" extrusionOk="0">
                  <a:moveTo>
                    <a:pt x="1423" y="0"/>
                  </a:moveTo>
                  <a:cubicBezTo>
                    <a:pt x="1362" y="0"/>
                    <a:pt x="1297" y="21"/>
                    <a:pt x="1242" y="62"/>
                  </a:cubicBezTo>
                  <a:lnTo>
                    <a:pt x="82" y="1222"/>
                  </a:lnTo>
                  <a:cubicBezTo>
                    <a:pt x="0" y="1317"/>
                    <a:pt x="0" y="1468"/>
                    <a:pt x="82" y="1563"/>
                  </a:cubicBezTo>
                  <a:cubicBezTo>
                    <a:pt x="123" y="1611"/>
                    <a:pt x="185" y="1635"/>
                    <a:pt x="248" y="1635"/>
                  </a:cubicBezTo>
                  <a:cubicBezTo>
                    <a:pt x="311" y="1635"/>
                    <a:pt x="376" y="1611"/>
                    <a:pt x="423" y="1563"/>
                  </a:cubicBezTo>
                  <a:lnTo>
                    <a:pt x="1584" y="403"/>
                  </a:lnTo>
                  <a:cubicBezTo>
                    <a:pt x="1666" y="321"/>
                    <a:pt x="1666" y="171"/>
                    <a:pt x="1584" y="62"/>
                  </a:cubicBezTo>
                  <a:cubicBezTo>
                    <a:pt x="1543" y="21"/>
                    <a:pt x="1485" y="0"/>
                    <a:pt x="14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4624279" y="3565081"/>
              <a:ext cx="78382" cy="17699"/>
            </a:xfrm>
            <a:custGeom>
              <a:avLst/>
              <a:gdLst/>
              <a:ahLst/>
              <a:cxnLst/>
              <a:rect l="l" t="t" r="r" b="b"/>
              <a:pathLst>
                <a:path w="2117" h="478" extrusionOk="0">
                  <a:moveTo>
                    <a:pt x="233" y="0"/>
                  </a:moveTo>
                  <a:cubicBezTo>
                    <a:pt x="96" y="0"/>
                    <a:pt x="1" y="96"/>
                    <a:pt x="1" y="232"/>
                  </a:cubicBezTo>
                  <a:cubicBezTo>
                    <a:pt x="1" y="369"/>
                    <a:pt x="96" y="478"/>
                    <a:pt x="233" y="478"/>
                  </a:cubicBezTo>
                  <a:lnTo>
                    <a:pt x="1871" y="478"/>
                  </a:lnTo>
                  <a:cubicBezTo>
                    <a:pt x="2007" y="478"/>
                    <a:pt x="2103" y="369"/>
                    <a:pt x="2103" y="232"/>
                  </a:cubicBezTo>
                  <a:cubicBezTo>
                    <a:pt x="2116" y="96"/>
                    <a:pt x="2007" y="0"/>
                    <a:pt x="1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4602546" y="3613846"/>
              <a:ext cx="62202" cy="60170"/>
            </a:xfrm>
            <a:custGeom>
              <a:avLst/>
              <a:gdLst/>
              <a:ahLst/>
              <a:cxnLst/>
              <a:rect l="l" t="t" r="r" b="b"/>
              <a:pathLst>
                <a:path w="1680" h="1625" extrusionOk="0">
                  <a:moveTo>
                    <a:pt x="263" y="0"/>
                  </a:moveTo>
                  <a:cubicBezTo>
                    <a:pt x="202" y="0"/>
                    <a:pt x="137" y="21"/>
                    <a:pt x="83" y="62"/>
                  </a:cubicBezTo>
                  <a:cubicBezTo>
                    <a:pt x="1" y="144"/>
                    <a:pt x="1" y="307"/>
                    <a:pt x="83" y="403"/>
                  </a:cubicBezTo>
                  <a:lnTo>
                    <a:pt x="1243" y="1563"/>
                  </a:lnTo>
                  <a:cubicBezTo>
                    <a:pt x="1291" y="1604"/>
                    <a:pt x="1352" y="1624"/>
                    <a:pt x="1413" y="1624"/>
                  </a:cubicBezTo>
                  <a:cubicBezTo>
                    <a:pt x="1475" y="1624"/>
                    <a:pt x="1536" y="1604"/>
                    <a:pt x="1584" y="1563"/>
                  </a:cubicBezTo>
                  <a:cubicBezTo>
                    <a:pt x="1680" y="1481"/>
                    <a:pt x="1680" y="1331"/>
                    <a:pt x="1584" y="1222"/>
                  </a:cubicBezTo>
                  <a:lnTo>
                    <a:pt x="424" y="62"/>
                  </a:lnTo>
                  <a:cubicBezTo>
                    <a:pt x="383" y="21"/>
                    <a:pt x="325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4461554" y="3611809"/>
              <a:ext cx="62202" cy="60577"/>
            </a:xfrm>
            <a:custGeom>
              <a:avLst/>
              <a:gdLst/>
              <a:ahLst/>
              <a:cxnLst/>
              <a:rect l="l" t="t" r="r" b="b"/>
              <a:pathLst>
                <a:path w="1680" h="1636" extrusionOk="0">
                  <a:moveTo>
                    <a:pt x="1417" y="1"/>
                  </a:moveTo>
                  <a:cubicBezTo>
                    <a:pt x="1355" y="1"/>
                    <a:pt x="1297" y="21"/>
                    <a:pt x="1256" y="62"/>
                  </a:cubicBezTo>
                  <a:lnTo>
                    <a:pt x="96" y="1222"/>
                  </a:lnTo>
                  <a:cubicBezTo>
                    <a:pt x="1" y="1318"/>
                    <a:pt x="1" y="1468"/>
                    <a:pt x="96" y="1563"/>
                  </a:cubicBezTo>
                  <a:cubicBezTo>
                    <a:pt x="137" y="1611"/>
                    <a:pt x="195" y="1635"/>
                    <a:pt x="257" y="1635"/>
                  </a:cubicBezTo>
                  <a:cubicBezTo>
                    <a:pt x="318" y="1635"/>
                    <a:pt x="383" y="1611"/>
                    <a:pt x="438" y="1563"/>
                  </a:cubicBezTo>
                  <a:lnTo>
                    <a:pt x="1598" y="403"/>
                  </a:lnTo>
                  <a:cubicBezTo>
                    <a:pt x="1680" y="321"/>
                    <a:pt x="1680" y="171"/>
                    <a:pt x="1598" y="62"/>
                  </a:cubicBezTo>
                  <a:cubicBezTo>
                    <a:pt x="1543" y="21"/>
                    <a:pt x="1478" y="1"/>
                    <a:pt x="1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4425196" y="3562526"/>
              <a:ext cx="78345" cy="17736"/>
            </a:xfrm>
            <a:custGeom>
              <a:avLst/>
              <a:gdLst/>
              <a:ahLst/>
              <a:cxnLst/>
              <a:rect l="l" t="t" r="r" b="b"/>
              <a:pathLst>
                <a:path w="2116" h="479" extrusionOk="0">
                  <a:moveTo>
                    <a:pt x="232" y="1"/>
                  </a:moveTo>
                  <a:cubicBezTo>
                    <a:pt x="96" y="1"/>
                    <a:pt x="0" y="96"/>
                    <a:pt x="0" y="233"/>
                  </a:cubicBezTo>
                  <a:cubicBezTo>
                    <a:pt x="0" y="369"/>
                    <a:pt x="96" y="479"/>
                    <a:pt x="232" y="479"/>
                  </a:cubicBezTo>
                  <a:lnTo>
                    <a:pt x="1870" y="479"/>
                  </a:lnTo>
                  <a:cubicBezTo>
                    <a:pt x="2006" y="479"/>
                    <a:pt x="2116" y="369"/>
                    <a:pt x="2116" y="233"/>
                  </a:cubicBezTo>
                  <a:cubicBezTo>
                    <a:pt x="2116" y="96"/>
                    <a:pt x="2006" y="1"/>
                    <a:pt x="1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4463591" y="3471808"/>
              <a:ext cx="62202" cy="60207"/>
            </a:xfrm>
            <a:custGeom>
              <a:avLst/>
              <a:gdLst/>
              <a:ahLst/>
              <a:cxnLst/>
              <a:rect l="l" t="t" r="r" b="b"/>
              <a:pathLst>
                <a:path w="1680" h="1626" extrusionOk="0">
                  <a:moveTo>
                    <a:pt x="263" y="1"/>
                  </a:moveTo>
                  <a:cubicBezTo>
                    <a:pt x="202" y="1"/>
                    <a:pt x="137" y="21"/>
                    <a:pt x="82" y="62"/>
                  </a:cubicBezTo>
                  <a:cubicBezTo>
                    <a:pt x="0" y="144"/>
                    <a:pt x="0" y="294"/>
                    <a:pt x="82" y="404"/>
                  </a:cubicBezTo>
                  <a:lnTo>
                    <a:pt x="1242" y="1564"/>
                  </a:lnTo>
                  <a:cubicBezTo>
                    <a:pt x="1290" y="1605"/>
                    <a:pt x="1352" y="1625"/>
                    <a:pt x="1413" y="1625"/>
                  </a:cubicBezTo>
                  <a:cubicBezTo>
                    <a:pt x="1474" y="1625"/>
                    <a:pt x="1536" y="1605"/>
                    <a:pt x="1584" y="1564"/>
                  </a:cubicBezTo>
                  <a:cubicBezTo>
                    <a:pt x="1679" y="1482"/>
                    <a:pt x="1679" y="1318"/>
                    <a:pt x="1584" y="1223"/>
                  </a:cubicBezTo>
                  <a:lnTo>
                    <a:pt x="423" y="62"/>
                  </a:lnTo>
                  <a:cubicBezTo>
                    <a:pt x="383" y="21"/>
                    <a:pt x="325" y="1"/>
                    <a:pt x="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4794594" y="2849895"/>
              <a:ext cx="133956" cy="179991"/>
            </a:xfrm>
            <a:custGeom>
              <a:avLst/>
              <a:gdLst/>
              <a:ahLst/>
              <a:cxnLst/>
              <a:rect l="l" t="t" r="r" b="b"/>
              <a:pathLst>
                <a:path w="3618" h="4861" extrusionOk="0">
                  <a:moveTo>
                    <a:pt x="1302" y="1"/>
                  </a:moveTo>
                  <a:cubicBezTo>
                    <a:pt x="1037" y="1"/>
                    <a:pt x="802" y="222"/>
                    <a:pt x="587" y="330"/>
                  </a:cubicBezTo>
                  <a:cubicBezTo>
                    <a:pt x="314" y="439"/>
                    <a:pt x="123" y="685"/>
                    <a:pt x="69" y="985"/>
                  </a:cubicBezTo>
                  <a:cubicBezTo>
                    <a:pt x="0" y="1285"/>
                    <a:pt x="55" y="1585"/>
                    <a:pt x="123" y="1872"/>
                  </a:cubicBezTo>
                  <a:cubicBezTo>
                    <a:pt x="191" y="2172"/>
                    <a:pt x="273" y="2459"/>
                    <a:pt x="287" y="2746"/>
                  </a:cubicBezTo>
                  <a:cubicBezTo>
                    <a:pt x="314" y="3073"/>
                    <a:pt x="246" y="3360"/>
                    <a:pt x="150" y="3674"/>
                  </a:cubicBezTo>
                  <a:cubicBezTo>
                    <a:pt x="82" y="3878"/>
                    <a:pt x="82" y="4179"/>
                    <a:pt x="191" y="4370"/>
                  </a:cubicBezTo>
                  <a:cubicBezTo>
                    <a:pt x="314" y="4561"/>
                    <a:pt x="533" y="4643"/>
                    <a:pt x="737" y="4711"/>
                  </a:cubicBezTo>
                  <a:cubicBezTo>
                    <a:pt x="1035" y="4800"/>
                    <a:pt x="1348" y="4861"/>
                    <a:pt x="1664" y="4861"/>
                  </a:cubicBezTo>
                  <a:cubicBezTo>
                    <a:pt x="1782" y="4861"/>
                    <a:pt x="1901" y="4852"/>
                    <a:pt x="2020" y="4834"/>
                  </a:cubicBezTo>
                  <a:cubicBezTo>
                    <a:pt x="2416" y="4766"/>
                    <a:pt x="2812" y="4574"/>
                    <a:pt x="3071" y="4261"/>
                  </a:cubicBezTo>
                  <a:cubicBezTo>
                    <a:pt x="3262" y="4110"/>
                    <a:pt x="3412" y="3906"/>
                    <a:pt x="3494" y="3687"/>
                  </a:cubicBezTo>
                  <a:cubicBezTo>
                    <a:pt x="3617" y="3278"/>
                    <a:pt x="3522" y="2732"/>
                    <a:pt x="3139" y="2459"/>
                  </a:cubicBezTo>
                  <a:cubicBezTo>
                    <a:pt x="3044" y="2377"/>
                    <a:pt x="2907" y="2322"/>
                    <a:pt x="2867" y="2186"/>
                  </a:cubicBezTo>
                  <a:cubicBezTo>
                    <a:pt x="2798" y="1981"/>
                    <a:pt x="3017" y="1776"/>
                    <a:pt x="2976" y="1572"/>
                  </a:cubicBezTo>
                  <a:cubicBezTo>
                    <a:pt x="2921" y="1394"/>
                    <a:pt x="2716" y="1326"/>
                    <a:pt x="2539" y="1299"/>
                  </a:cubicBezTo>
                  <a:cubicBezTo>
                    <a:pt x="2375" y="1258"/>
                    <a:pt x="2170" y="1244"/>
                    <a:pt x="2061" y="1094"/>
                  </a:cubicBezTo>
                  <a:cubicBezTo>
                    <a:pt x="1979" y="971"/>
                    <a:pt x="1993" y="807"/>
                    <a:pt x="1979" y="671"/>
                  </a:cubicBezTo>
                  <a:cubicBezTo>
                    <a:pt x="1952" y="371"/>
                    <a:pt x="1706" y="98"/>
                    <a:pt x="1420" y="16"/>
                  </a:cubicBezTo>
                  <a:cubicBezTo>
                    <a:pt x="1380" y="5"/>
                    <a:pt x="1341" y="1"/>
                    <a:pt x="1302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4814329" y="2872481"/>
              <a:ext cx="19697" cy="37139"/>
            </a:xfrm>
            <a:custGeom>
              <a:avLst/>
              <a:gdLst/>
              <a:ahLst/>
              <a:cxnLst/>
              <a:rect l="l" t="t" r="r" b="b"/>
              <a:pathLst>
                <a:path w="532" h="1003" extrusionOk="0">
                  <a:moveTo>
                    <a:pt x="161" y="1"/>
                  </a:moveTo>
                  <a:cubicBezTo>
                    <a:pt x="22" y="1"/>
                    <a:pt x="1" y="181"/>
                    <a:pt x="13" y="293"/>
                  </a:cubicBezTo>
                  <a:cubicBezTo>
                    <a:pt x="27" y="484"/>
                    <a:pt x="68" y="661"/>
                    <a:pt x="136" y="853"/>
                  </a:cubicBezTo>
                  <a:cubicBezTo>
                    <a:pt x="163" y="921"/>
                    <a:pt x="204" y="1003"/>
                    <a:pt x="273" y="1003"/>
                  </a:cubicBezTo>
                  <a:cubicBezTo>
                    <a:pt x="327" y="1003"/>
                    <a:pt x="368" y="962"/>
                    <a:pt x="409" y="907"/>
                  </a:cubicBezTo>
                  <a:cubicBezTo>
                    <a:pt x="505" y="743"/>
                    <a:pt x="532" y="539"/>
                    <a:pt x="477" y="361"/>
                  </a:cubicBezTo>
                  <a:cubicBezTo>
                    <a:pt x="436" y="238"/>
                    <a:pt x="327" y="20"/>
                    <a:pt x="204" y="6"/>
                  </a:cubicBezTo>
                  <a:cubicBezTo>
                    <a:pt x="189" y="3"/>
                    <a:pt x="174" y="1"/>
                    <a:pt x="161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4708659" y="2969086"/>
              <a:ext cx="275984" cy="336395"/>
            </a:xfrm>
            <a:custGeom>
              <a:avLst/>
              <a:gdLst/>
              <a:ahLst/>
              <a:cxnLst/>
              <a:rect l="l" t="t" r="r" b="b"/>
              <a:pathLst>
                <a:path w="7454" h="9085" extrusionOk="0">
                  <a:moveTo>
                    <a:pt x="4828" y="0"/>
                  </a:moveTo>
                  <a:cubicBezTo>
                    <a:pt x="4359" y="0"/>
                    <a:pt x="3497" y="127"/>
                    <a:pt x="3372" y="127"/>
                  </a:cubicBezTo>
                  <a:cubicBezTo>
                    <a:pt x="3372" y="209"/>
                    <a:pt x="3400" y="291"/>
                    <a:pt x="3400" y="386"/>
                  </a:cubicBezTo>
                  <a:cubicBezTo>
                    <a:pt x="3372" y="482"/>
                    <a:pt x="3345" y="564"/>
                    <a:pt x="3331" y="659"/>
                  </a:cubicBezTo>
                  <a:cubicBezTo>
                    <a:pt x="3259" y="909"/>
                    <a:pt x="2981" y="1088"/>
                    <a:pt x="2685" y="1088"/>
                  </a:cubicBezTo>
                  <a:cubicBezTo>
                    <a:pt x="2479" y="1088"/>
                    <a:pt x="2265" y="1002"/>
                    <a:pt x="2103" y="796"/>
                  </a:cubicBezTo>
                  <a:cubicBezTo>
                    <a:pt x="2048" y="714"/>
                    <a:pt x="1994" y="673"/>
                    <a:pt x="1966" y="605"/>
                  </a:cubicBezTo>
                  <a:cubicBezTo>
                    <a:pt x="1516" y="687"/>
                    <a:pt x="875" y="878"/>
                    <a:pt x="588" y="1233"/>
                  </a:cubicBezTo>
                  <a:cubicBezTo>
                    <a:pt x="479" y="1355"/>
                    <a:pt x="451" y="1492"/>
                    <a:pt x="397" y="1642"/>
                  </a:cubicBezTo>
                  <a:cubicBezTo>
                    <a:pt x="247" y="2161"/>
                    <a:pt x="124" y="2679"/>
                    <a:pt x="15" y="3212"/>
                  </a:cubicBezTo>
                  <a:cubicBezTo>
                    <a:pt x="1" y="3280"/>
                    <a:pt x="1" y="3335"/>
                    <a:pt x="15" y="3403"/>
                  </a:cubicBezTo>
                  <a:cubicBezTo>
                    <a:pt x="42" y="3471"/>
                    <a:pt x="110" y="3526"/>
                    <a:pt x="165" y="3567"/>
                  </a:cubicBezTo>
                  <a:cubicBezTo>
                    <a:pt x="765" y="4044"/>
                    <a:pt x="943" y="4822"/>
                    <a:pt x="1134" y="5518"/>
                  </a:cubicBezTo>
                  <a:cubicBezTo>
                    <a:pt x="1434" y="6569"/>
                    <a:pt x="1571" y="8030"/>
                    <a:pt x="1857" y="9081"/>
                  </a:cubicBezTo>
                  <a:cubicBezTo>
                    <a:pt x="1893" y="9083"/>
                    <a:pt x="1932" y="9084"/>
                    <a:pt x="1975" y="9084"/>
                  </a:cubicBezTo>
                  <a:cubicBezTo>
                    <a:pt x="3142" y="9084"/>
                    <a:pt x="6979" y="8218"/>
                    <a:pt x="7453" y="7784"/>
                  </a:cubicBezTo>
                  <a:cubicBezTo>
                    <a:pt x="6743" y="6501"/>
                    <a:pt x="6184" y="4208"/>
                    <a:pt x="5952" y="2598"/>
                  </a:cubicBezTo>
                  <a:cubicBezTo>
                    <a:pt x="5856" y="1915"/>
                    <a:pt x="5597" y="1274"/>
                    <a:pt x="5338" y="632"/>
                  </a:cubicBezTo>
                  <a:cubicBezTo>
                    <a:pt x="5269" y="482"/>
                    <a:pt x="5228" y="141"/>
                    <a:pt x="5119" y="45"/>
                  </a:cubicBezTo>
                  <a:cubicBezTo>
                    <a:pt x="5084" y="13"/>
                    <a:pt x="4975" y="0"/>
                    <a:pt x="4828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4770343" y="2928282"/>
              <a:ext cx="64720" cy="93420"/>
            </a:xfrm>
            <a:custGeom>
              <a:avLst/>
              <a:gdLst/>
              <a:ahLst/>
              <a:cxnLst/>
              <a:rect l="l" t="t" r="r" b="b"/>
              <a:pathLst>
                <a:path w="1748" h="2523" extrusionOk="0">
                  <a:moveTo>
                    <a:pt x="1078" y="1"/>
                  </a:moveTo>
                  <a:cubicBezTo>
                    <a:pt x="1076" y="3"/>
                    <a:pt x="1075" y="5"/>
                    <a:pt x="1073" y="7"/>
                  </a:cubicBezTo>
                  <a:lnTo>
                    <a:pt x="1073" y="7"/>
                  </a:lnTo>
                  <a:cubicBezTo>
                    <a:pt x="1075" y="5"/>
                    <a:pt x="1077" y="3"/>
                    <a:pt x="1078" y="1"/>
                  </a:cubicBezTo>
                  <a:close/>
                  <a:moveTo>
                    <a:pt x="1073" y="7"/>
                  </a:moveTo>
                  <a:lnTo>
                    <a:pt x="1073" y="7"/>
                  </a:lnTo>
                  <a:cubicBezTo>
                    <a:pt x="1022" y="73"/>
                    <a:pt x="996" y="138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229"/>
                    <a:pt x="287" y="1420"/>
                    <a:pt x="259" y="1584"/>
                  </a:cubicBezTo>
                  <a:cubicBezTo>
                    <a:pt x="246" y="1734"/>
                    <a:pt x="191" y="1802"/>
                    <a:pt x="246" y="1939"/>
                  </a:cubicBezTo>
                  <a:cubicBezTo>
                    <a:pt x="341" y="2212"/>
                    <a:pt x="683" y="2417"/>
                    <a:pt x="942" y="2485"/>
                  </a:cubicBezTo>
                  <a:cubicBezTo>
                    <a:pt x="1009" y="2509"/>
                    <a:pt x="1082" y="2523"/>
                    <a:pt x="1155" y="2523"/>
                  </a:cubicBezTo>
                  <a:cubicBezTo>
                    <a:pt x="1243" y="2523"/>
                    <a:pt x="1331" y="2503"/>
                    <a:pt x="1406" y="2457"/>
                  </a:cubicBezTo>
                  <a:cubicBezTo>
                    <a:pt x="1502" y="2389"/>
                    <a:pt x="1570" y="2253"/>
                    <a:pt x="1624" y="2130"/>
                  </a:cubicBezTo>
                  <a:cubicBezTo>
                    <a:pt x="1706" y="1925"/>
                    <a:pt x="1747" y="1707"/>
                    <a:pt x="1734" y="1488"/>
                  </a:cubicBezTo>
                  <a:cubicBezTo>
                    <a:pt x="1706" y="1284"/>
                    <a:pt x="1624" y="1243"/>
                    <a:pt x="1488" y="1106"/>
                  </a:cubicBezTo>
                  <a:cubicBezTo>
                    <a:pt x="1351" y="956"/>
                    <a:pt x="1269" y="779"/>
                    <a:pt x="1201" y="601"/>
                  </a:cubicBezTo>
                  <a:cubicBezTo>
                    <a:pt x="1188" y="495"/>
                    <a:pt x="1020" y="92"/>
                    <a:pt x="1073" y="7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770343" y="2928282"/>
              <a:ext cx="41468" cy="56134"/>
            </a:xfrm>
            <a:custGeom>
              <a:avLst/>
              <a:gdLst/>
              <a:ahLst/>
              <a:cxnLst/>
              <a:rect l="l" t="t" r="r" b="b"/>
              <a:pathLst>
                <a:path w="1120" h="1516" extrusionOk="0">
                  <a:moveTo>
                    <a:pt x="1078" y="1"/>
                  </a:moveTo>
                  <a:cubicBezTo>
                    <a:pt x="1024" y="69"/>
                    <a:pt x="997" y="137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188"/>
                    <a:pt x="259" y="1325"/>
                    <a:pt x="287" y="1461"/>
                  </a:cubicBezTo>
                  <a:lnTo>
                    <a:pt x="287" y="1516"/>
                  </a:lnTo>
                  <a:cubicBezTo>
                    <a:pt x="724" y="1284"/>
                    <a:pt x="1065" y="738"/>
                    <a:pt x="1119" y="233"/>
                  </a:cubicBezTo>
                  <a:cubicBezTo>
                    <a:pt x="1106" y="151"/>
                    <a:pt x="1078" y="83"/>
                    <a:pt x="1078" y="1"/>
                  </a:cubicBezTo>
                  <a:close/>
                </a:path>
              </a:pathLst>
            </a:custGeom>
            <a:solidFill>
              <a:srgbClr val="FAA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715768" y="2870112"/>
              <a:ext cx="58129" cy="90384"/>
            </a:xfrm>
            <a:custGeom>
              <a:avLst/>
              <a:gdLst/>
              <a:ahLst/>
              <a:cxnLst/>
              <a:rect l="l" t="t" r="r" b="b"/>
              <a:pathLst>
                <a:path w="1570" h="2441" extrusionOk="0">
                  <a:moveTo>
                    <a:pt x="473" y="0"/>
                  </a:moveTo>
                  <a:cubicBezTo>
                    <a:pt x="374" y="0"/>
                    <a:pt x="284" y="28"/>
                    <a:pt x="218" y="98"/>
                  </a:cubicBezTo>
                  <a:cubicBezTo>
                    <a:pt x="0" y="357"/>
                    <a:pt x="55" y="971"/>
                    <a:pt x="109" y="1258"/>
                  </a:cubicBezTo>
                  <a:cubicBezTo>
                    <a:pt x="218" y="1654"/>
                    <a:pt x="437" y="2036"/>
                    <a:pt x="764" y="2268"/>
                  </a:cubicBezTo>
                  <a:cubicBezTo>
                    <a:pt x="846" y="2336"/>
                    <a:pt x="955" y="2404"/>
                    <a:pt x="1051" y="2418"/>
                  </a:cubicBezTo>
                  <a:cubicBezTo>
                    <a:pt x="1092" y="2433"/>
                    <a:pt x="1137" y="2441"/>
                    <a:pt x="1181" y="2441"/>
                  </a:cubicBezTo>
                  <a:cubicBezTo>
                    <a:pt x="1255" y="2441"/>
                    <a:pt x="1327" y="2420"/>
                    <a:pt x="1379" y="2377"/>
                  </a:cubicBezTo>
                  <a:cubicBezTo>
                    <a:pt x="1501" y="2268"/>
                    <a:pt x="1529" y="2104"/>
                    <a:pt x="1529" y="1940"/>
                  </a:cubicBezTo>
                  <a:cubicBezTo>
                    <a:pt x="1542" y="1654"/>
                    <a:pt x="1570" y="1353"/>
                    <a:pt x="1501" y="1053"/>
                  </a:cubicBezTo>
                  <a:cubicBezTo>
                    <a:pt x="1447" y="766"/>
                    <a:pt x="1310" y="480"/>
                    <a:pt x="1106" y="275"/>
                  </a:cubicBezTo>
                  <a:cubicBezTo>
                    <a:pt x="982" y="151"/>
                    <a:pt x="704" y="0"/>
                    <a:pt x="473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728394" y="2877702"/>
              <a:ext cx="84417" cy="89014"/>
            </a:xfrm>
            <a:custGeom>
              <a:avLst/>
              <a:gdLst/>
              <a:ahLst/>
              <a:cxnLst/>
              <a:rect l="l" t="t" r="r" b="b"/>
              <a:pathLst>
                <a:path w="2280" h="2404" extrusionOk="0">
                  <a:moveTo>
                    <a:pt x="1241" y="0"/>
                  </a:moveTo>
                  <a:cubicBezTo>
                    <a:pt x="1013" y="0"/>
                    <a:pt x="857" y="77"/>
                    <a:pt x="642" y="166"/>
                  </a:cubicBezTo>
                  <a:cubicBezTo>
                    <a:pt x="570" y="202"/>
                    <a:pt x="491" y="209"/>
                    <a:pt x="414" y="209"/>
                  </a:cubicBezTo>
                  <a:cubicBezTo>
                    <a:pt x="354" y="209"/>
                    <a:pt x="296" y="205"/>
                    <a:pt x="244" y="205"/>
                  </a:cubicBezTo>
                  <a:cubicBezTo>
                    <a:pt x="133" y="205"/>
                    <a:pt x="47" y="226"/>
                    <a:pt x="28" y="357"/>
                  </a:cubicBezTo>
                  <a:cubicBezTo>
                    <a:pt x="0" y="671"/>
                    <a:pt x="232" y="1435"/>
                    <a:pt x="369" y="1735"/>
                  </a:cubicBezTo>
                  <a:cubicBezTo>
                    <a:pt x="478" y="1913"/>
                    <a:pt x="601" y="2076"/>
                    <a:pt x="751" y="2213"/>
                  </a:cubicBezTo>
                  <a:cubicBezTo>
                    <a:pt x="901" y="2336"/>
                    <a:pt x="1079" y="2404"/>
                    <a:pt x="1242" y="2404"/>
                  </a:cubicBezTo>
                  <a:cubicBezTo>
                    <a:pt x="1570" y="2404"/>
                    <a:pt x="1857" y="2213"/>
                    <a:pt x="2034" y="1926"/>
                  </a:cubicBezTo>
                  <a:cubicBezTo>
                    <a:pt x="2198" y="1640"/>
                    <a:pt x="2280" y="1298"/>
                    <a:pt x="2266" y="930"/>
                  </a:cubicBezTo>
                  <a:lnTo>
                    <a:pt x="2266" y="916"/>
                  </a:lnTo>
                  <a:cubicBezTo>
                    <a:pt x="2198" y="752"/>
                    <a:pt x="2116" y="575"/>
                    <a:pt x="2007" y="411"/>
                  </a:cubicBezTo>
                  <a:cubicBezTo>
                    <a:pt x="1979" y="357"/>
                    <a:pt x="1925" y="316"/>
                    <a:pt x="1897" y="275"/>
                  </a:cubicBezTo>
                  <a:cubicBezTo>
                    <a:pt x="1734" y="97"/>
                    <a:pt x="1515" y="15"/>
                    <a:pt x="1297" y="2"/>
                  </a:cubicBezTo>
                  <a:cubicBezTo>
                    <a:pt x="1278" y="1"/>
                    <a:pt x="1259" y="0"/>
                    <a:pt x="1241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4720803" y="2841897"/>
              <a:ext cx="104151" cy="88977"/>
            </a:xfrm>
            <a:custGeom>
              <a:avLst/>
              <a:gdLst/>
              <a:ahLst/>
              <a:cxnLst/>
              <a:rect l="l" t="t" r="r" b="b"/>
              <a:pathLst>
                <a:path w="2813" h="2403" extrusionOk="0">
                  <a:moveTo>
                    <a:pt x="1176" y="0"/>
                  </a:moveTo>
                  <a:cubicBezTo>
                    <a:pt x="1099" y="0"/>
                    <a:pt x="1025" y="8"/>
                    <a:pt x="956" y="27"/>
                  </a:cubicBezTo>
                  <a:cubicBezTo>
                    <a:pt x="642" y="109"/>
                    <a:pt x="355" y="300"/>
                    <a:pt x="192" y="573"/>
                  </a:cubicBezTo>
                  <a:cubicBezTo>
                    <a:pt x="55" y="750"/>
                    <a:pt x="1" y="901"/>
                    <a:pt x="82" y="1119"/>
                  </a:cubicBezTo>
                  <a:cubicBezTo>
                    <a:pt x="164" y="1324"/>
                    <a:pt x="355" y="1501"/>
                    <a:pt x="560" y="1597"/>
                  </a:cubicBezTo>
                  <a:cubicBezTo>
                    <a:pt x="847" y="1733"/>
                    <a:pt x="1161" y="1788"/>
                    <a:pt x="1461" y="1856"/>
                  </a:cubicBezTo>
                  <a:cubicBezTo>
                    <a:pt x="1488" y="1856"/>
                    <a:pt x="1516" y="1856"/>
                    <a:pt x="1570" y="1870"/>
                  </a:cubicBezTo>
                  <a:cubicBezTo>
                    <a:pt x="1734" y="1924"/>
                    <a:pt x="1925" y="1965"/>
                    <a:pt x="2075" y="2074"/>
                  </a:cubicBezTo>
                  <a:cubicBezTo>
                    <a:pt x="2182" y="2128"/>
                    <a:pt x="2367" y="2402"/>
                    <a:pt x="2464" y="2402"/>
                  </a:cubicBezTo>
                  <a:cubicBezTo>
                    <a:pt x="2467" y="2402"/>
                    <a:pt x="2469" y="2402"/>
                    <a:pt x="2471" y="2402"/>
                  </a:cubicBezTo>
                  <a:cubicBezTo>
                    <a:pt x="2607" y="2375"/>
                    <a:pt x="2676" y="2238"/>
                    <a:pt x="2717" y="2129"/>
                  </a:cubicBezTo>
                  <a:cubicBezTo>
                    <a:pt x="2744" y="1992"/>
                    <a:pt x="2799" y="1829"/>
                    <a:pt x="2799" y="1679"/>
                  </a:cubicBezTo>
                  <a:cubicBezTo>
                    <a:pt x="2812" y="1324"/>
                    <a:pt x="2730" y="805"/>
                    <a:pt x="2485" y="518"/>
                  </a:cubicBezTo>
                  <a:cubicBezTo>
                    <a:pt x="2348" y="355"/>
                    <a:pt x="2143" y="232"/>
                    <a:pt x="1939" y="164"/>
                  </a:cubicBezTo>
                  <a:cubicBezTo>
                    <a:pt x="1718" y="90"/>
                    <a:pt x="1433" y="0"/>
                    <a:pt x="1176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757199" y="2918692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96"/>
                  </a:moveTo>
                  <a:cubicBezTo>
                    <a:pt x="0" y="150"/>
                    <a:pt x="55" y="191"/>
                    <a:pt x="109" y="191"/>
                  </a:cubicBezTo>
                  <a:cubicBezTo>
                    <a:pt x="164" y="191"/>
                    <a:pt x="191" y="137"/>
                    <a:pt x="191" y="82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14"/>
                    <a:pt x="0" y="55"/>
                    <a:pt x="0" y="96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4756162" y="2912619"/>
              <a:ext cx="6109" cy="1037"/>
            </a:xfrm>
            <a:custGeom>
              <a:avLst/>
              <a:gdLst/>
              <a:ahLst/>
              <a:cxnLst/>
              <a:rect l="l" t="t" r="r" b="b"/>
              <a:pathLst>
                <a:path w="165" h="28" fill="none" extrusionOk="0">
                  <a:moveTo>
                    <a:pt x="165" y="14"/>
                  </a:moveTo>
                  <a:cubicBezTo>
                    <a:pt x="97" y="1"/>
                    <a:pt x="56" y="14"/>
                    <a:pt x="1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4736983" y="2924246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110"/>
                  </a:moveTo>
                  <a:cubicBezTo>
                    <a:pt x="0" y="164"/>
                    <a:pt x="55" y="192"/>
                    <a:pt x="110" y="192"/>
                  </a:cubicBezTo>
                  <a:cubicBezTo>
                    <a:pt x="164" y="192"/>
                    <a:pt x="191" y="137"/>
                    <a:pt x="191" y="96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28"/>
                    <a:pt x="0" y="55"/>
                    <a:pt x="0" y="110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4735984" y="2918173"/>
              <a:ext cx="6072" cy="1074"/>
            </a:xfrm>
            <a:custGeom>
              <a:avLst/>
              <a:gdLst/>
              <a:ahLst/>
              <a:cxnLst/>
              <a:rect l="l" t="t" r="r" b="b"/>
              <a:pathLst>
                <a:path w="164" h="29" fill="none" extrusionOk="0">
                  <a:moveTo>
                    <a:pt x="164" y="14"/>
                  </a:moveTo>
                  <a:cubicBezTo>
                    <a:pt x="96" y="1"/>
                    <a:pt x="55" y="14"/>
                    <a:pt x="0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4747091" y="2928800"/>
              <a:ext cx="4591" cy="11145"/>
            </a:xfrm>
            <a:custGeom>
              <a:avLst/>
              <a:gdLst/>
              <a:ahLst/>
              <a:cxnLst/>
              <a:rect l="l" t="t" r="r" b="b"/>
              <a:pathLst>
                <a:path w="124" h="301" fill="none" extrusionOk="0">
                  <a:moveTo>
                    <a:pt x="55" y="0"/>
                  </a:moveTo>
                  <a:cubicBezTo>
                    <a:pt x="69" y="82"/>
                    <a:pt x="55" y="150"/>
                    <a:pt x="28" y="219"/>
                  </a:cubicBezTo>
                  <a:cubicBezTo>
                    <a:pt x="0" y="232"/>
                    <a:pt x="0" y="260"/>
                    <a:pt x="0" y="273"/>
                  </a:cubicBezTo>
                  <a:cubicBezTo>
                    <a:pt x="0" y="287"/>
                    <a:pt x="28" y="301"/>
                    <a:pt x="55" y="301"/>
                  </a:cubicBezTo>
                  <a:cubicBezTo>
                    <a:pt x="69" y="301"/>
                    <a:pt x="109" y="301"/>
                    <a:pt x="123" y="287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4754163" y="2945463"/>
              <a:ext cx="11663" cy="4073"/>
            </a:xfrm>
            <a:custGeom>
              <a:avLst/>
              <a:gdLst/>
              <a:ahLst/>
              <a:cxnLst/>
              <a:rect l="l" t="t" r="r" b="b"/>
              <a:pathLst>
                <a:path w="315" h="110" fill="none" extrusionOk="0">
                  <a:moveTo>
                    <a:pt x="314" y="1"/>
                  </a:moveTo>
                  <a:cubicBezTo>
                    <a:pt x="246" y="83"/>
                    <a:pt x="123" y="110"/>
                    <a:pt x="0" y="96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4789041" y="2900437"/>
              <a:ext cx="25288" cy="23883"/>
            </a:xfrm>
            <a:custGeom>
              <a:avLst/>
              <a:gdLst/>
              <a:ahLst/>
              <a:cxnLst/>
              <a:rect l="l" t="t" r="r" b="b"/>
              <a:pathLst>
                <a:path w="683" h="645" extrusionOk="0">
                  <a:moveTo>
                    <a:pt x="330" y="1"/>
                  </a:moveTo>
                  <a:cubicBezTo>
                    <a:pt x="320" y="1"/>
                    <a:pt x="310" y="1"/>
                    <a:pt x="300" y="2"/>
                  </a:cubicBezTo>
                  <a:cubicBezTo>
                    <a:pt x="137" y="16"/>
                    <a:pt x="0" y="166"/>
                    <a:pt x="14" y="357"/>
                  </a:cubicBezTo>
                  <a:cubicBezTo>
                    <a:pt x="27" y="513"/>
                    <a:pt x="164" y="644"/>
                    <a:pt x="342" y="644"/>
                  </a:cubicBezTo>
                  <a:cubicBezTo>
                    <a:pt x="351" y="644"/>
                    <a:pt x="360" y="644"/>
                    <a:pt x="369" y="643"/>
                  </a:cubicBezTo>
                  <a:cubicBezTo>
                    <a:pt x="546" y="630"/>
                    <a:pt x="683" y="480"/>
                    <a:pt x="669" y="289"/>
                  </a:cubicBezTo>
                  <a:cubicBezTo>
                    <a:pt x="643" y="108"/>
                    <a:pt x="496" y="1"/>
                    <a:pt x="330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4797112" y="2906547"/>
              <a:ext cx="7109" cy="9664"/>
            </a:xfrm>
            <a:custGeom>
              <a:avLst/>
              <a:gdLst/>
              <a:ahLst/>
              <a:cxnLst/>
              <a:rect l="l" t="t" r="r" b="b"/>
              <a:pathLst>
                <a:path w="192" h="261" fill="none" extrusionOk="0">
                  <a:moveTo>
                    <a:pt x="151" y="1"/>
                  </a:moveTo>
                  <a:cubicBezTo>
                    <a:pt x="110" y="1"/>
                    <a:pt x="55" y="14"/>
                    <a:pt x="41" y="69"/>
                  </a:cubicBezTo>
                  <a:cubicBezTo>
                    <a:pt x="1" y="110"/>
                    <a:pt x="1" y="165"/>
                    <a:pt x="14" y="206"/>
                  </a:cubicBezTo>
                  <a:cubicBezTo>
                    <a:pt x="41" y="178"/>
                    <a:pt x="82" y="178"/>
                    <a:pt x="123" y="178"/>
                  </a:cubicBezTo>
                  <a:cubicBezTo>
                    <a:pt x="151" y="192"/>
                    <a:pt x="192" y="219"/>
                    <a:pt x="192" y="260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4284472" y="3140547"/>
              <a:ext cx="722887" cy="558375"/>
            </a:xfrm>
            <a:custGeom>
              <a:avLst/>
              <a:gdLst/>
              <a:ahLst/>
              <a:cxnLst/>
              <a:rect l="l" t="t" r="r" b="b"/>
              <a:pathLst>
                <a:path w="21252" h="31229" extrusionOk="0">
                  <a:moveTo>
                    <a:pt x="0" y="0"/>
                  </a:moveTo>
                  <a:lnTo>
                    <a:pt x="0" y="31229"/>
                  </a:lnTo>
                  <a:lnTo>
                    <a:pt x="21251" y="31229"/>
                  </a:lnTo>
                  <a:lnTo>
                    <a:pt x="212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4384775" y="3517362"/>
              <a:ext cx="83899" cy="126212"/>
            </a:xfrm>
            <a:custGeom>
              <a:avLst/>
              <a:gdLst/>
              <a:ahLst/>
              <a:cxnLst/>
              <a:rect l="l" t="t" r="r" b="b"/>
              <a:pathLst>
                <a:path w="2266" h="5255" extrusionOk="0">
                  <a:moveTo>
                    <a:pt x="0" y="0"/>
                  </a:moveTo>
                  <a:lnTo>
                    <a:pt x="0" y="5255"/>
                  </a:lnTo>
                  <a:lnTo>
                    <a:pt x="2266" y="525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4514138" y="3455735"/>
              <a:ext cx="83899" cy="188177"/>
            </a:xfrm>
            <a:custGeom>
              <a:avLst/>
              <a:gdLst/>
              <a:ahLst/>
              <a:cxnLst/>
              <a:rect l="l" t="t" r="r" b="b"/>
              <a:pathLst>
                <a:path w="2266" h="7835" extrusionOk="0">
                  <a:moveTo>
                    <a:pt x="0" y="0"/>
                  </a:moveTo>
                  <a:lnTo>
                    <a:pt x="0" y="7834"/>
                  </a:lnTo>
                  <a:lnTo>
                    <a:pt x="2266" y="7834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4369103" y="3347766"/>
              <a:ext cx="260767" cy="194098"/>
            </a:xfrm>
            <a:custGeom>
              <a:avLst/>
              <a:gdLst/>
              <a:ahLst/>
              <a:cxnLst/>
              <a:rect l="l" t="t" r="r" b="b"/>
              <a:pathLst>
                <a:path w="7043" h="5242" fill="none" extrusionOk="0">
                  <a:moveTo>
                    <a:pt x="0" y="5241"/>
                  </a:moveTo>
                  <a:cubicBezTo>
                    <a:pt x="2675" y="4013"/>
                    <a:pt x="5091" y="2211"/>
                    <a:pt x="7043" y="0"/>
                  </a:cubicBezTo>
                </a:path>
              </a:pathLst>
            </a:custGeom>
            <a:noFill/>
            <a:ln w="3075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4617726" y="3335103"/>
              <a:ext cx="22770" cy="23809"/>
            </a:xfrm>
            <a:custGeom>
              <a:avLst/>
              <a:gdLst/>
              <a:ahLst/>
              <a:cxnLst/>
              <a:rect l="l" t="t" r="r" b="b"/>
              <a:pathLst>
                <a:path w="615" h="643" extrusionOk="0">
                  <a:moveTo>
                    <a:pt x="614" y="1"/>
                  </a:moveTo>
                  <a:lnTo>
                    <a:pt x="0" y="301"/>
                  </a:lnTo>
                  <a:lnTo>
                    <a:pt x="287" y="356"/>
                  </a:lnTo>
                  <a:lnTo>
                    <a:pt x="396" y="642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4643983" y="3370500"/>
              <a:ext cx="84454" cy="273079"/>
            </a:xfrm>
            <a:custGeom>
              <a:avLst/>
              <a:gdLst/>
              <a:ahLst/>
              <a:cxnLst/>
              <a:rect l="l" t="t" r="r" b="b"/>
              <a:pathLst>
                <a:path w="2281" h="11370" extrusionOk="0">
                  <a:moveTo>
                    <a:pt x="1" y="0"/>
                  </a:moveTo>
                  <a:lnTo>
                    <a:pt x="1" y="11370"/>
                  </a:lnTo>
                  <a:lnTo>
                    <a:pt x="2280" y="11370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773865" y="3490151"/>
              <a:ext cx="83936" cy="154096"/>
            </a:xfrm>
            <a:custGeom>
              <a:avLst/>
              <a:gdLst/>
              <a:ahLst/>
              <a:cxnLst/>
              <a:rect l="l" t="t" r="r" b="b"/>
              <a:pathLst>
                <a:path w="2267" h="6416" extrusionOk="0">
                  <a:moveTo>
                    <a:pt x="1" y="0"/>
                  </a:moveTo>
                  <a:lnTo>
                    <a:pt x="1" y="6415"/>
                  </a:lnTo>
                  <a:lnTo>
                    <a:pt x="2266" y="641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4335225" y="3249456"/>
              <a:ext cx="560484" cy="414449"/>
            </a:xfrm>
            <a:custGeom>
              <a:avLst/>
              <a:gdLst/>
              <a:ahLst/>
              <a:cxnLst/>
              <a:rect l="l" t="t" r="r" b="b"/>
              <a:pathLst>
                <a:path w="15138" h="11193" fill="none" extrusionOk="0">
                  <a:moveTo>
                    <a:pt x="1" y="1"/>
                  </a:moveTo>
                  <a:lnTo>
                    <a:pt x="1" y="11193"/>
                  </a:lnTo>
                  <a:lnTo>
                    <a:pt x="15137" y="11193"/>
                  </a:lnTo>
                </a:path>
              </a:pathLst>
            </a:custGeom>
            <a:noFill/>
            <a:ln w="3075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 rot="10800000" flipH="1">
              <a:off x="4332187" y="3675146"/>
              <a:ext cx="563002" cy="11138"/>
            </a:xfrm>
            <a:custGeom>
              <a:avLst/>
              <a:gdLst/>
              <a:ahLst/>
              <a:cxnLst/>
              <a:rect l="l" t="t" r="r" b="b"/>
              <a:pathLst>
                <a:path w="15206" h="765" extrusionOk="0">
                  <a:moveTo>
                    <a:pt x="1" y="0"/>
                  </a:moveTo>
                  <a:lnTo>
                    <a:pt x="1" y="764"/>
                  </a:lnTo>
                  <a:lnTo>
                    <a:pt x="15205" y="764"/>
                  </a:lnTo>
                  <a:lnTo>
                    <a:pt x="15205" y="0"/>
                  </a:ln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4844615" y="2967198"/>
              <a:ext cx="133956" cy="211723"/>
            </a:xfrm>
            <a:custGeom>
              <a:avLst/>
              <a:gdLst/>
              <a:ahLst/>
              <a:cxnLst/>
              <a:rect l="l" t="t" r="r" b="b"/>
              <a:pathLst>
                <a:path w="3618" h="5718" extrusionOk="0">
                  <a:moveTo>
                    <a:pt x="1638" y="1"/>
                  </a:moveTo>
                  <a:cubicBezTo>
                    <a:pt x="1352" y="1"/>
                    <a:pt x="1051" y="55"/>
                    <a:pt x="778" y="123"/>
                  </a:cubicBezTo>
                  <a:cubicBezTo>
                    <a:pt x="615" y="164"/>
                    <a:pt x="424" y="205"/>
                    <a:pt x="246" y="260"/>
                  </a:cubicBezTo>
                  <a:cubicBezTo>
                    <a:pt x="219" y="260"/>
                    <a:pt x="192" y="274"/>
                    <a:pt x="164" y="301"/>
                  </a:cubicBezTo>
                  <a:cubicBezTo>
                    <a:pt x="137" y="328"/>
                    <a:pt x="110" y="369"/>
                    <a:pt x="110" y="410"/>
                  </a:cubicBezTo>
                  <a:cubicBezTo>
                    <a:pt x="1" y="983"/>
                    <a:pt x="151" y="1707"/>
                    <a:pt x="506" y="2157"/>
                  </a:cubicBezTo>
                  <a:cubicBezTo>
                    <a:pt x="615" y="2294"/>
                    <a:pt x="751" y="2416"/>
                    <a:pt x="874" y="2526"/>
                  </a:cubicBezTo>
                  <a:cubicBezTo>
                    <a:pt x="983" y="2649"/>
                    <a:pt x="1147" y="2771"/>
                    <a:pt x="1243" y="2908"/>
                  </a:cubicBezTo>
                  <a:cubicBezTo>
                    <a:pt x="1365" y="3058"/>
                    <a:pt x="1406" y="3317"/>
                    <a:pt x="1461" y="3481"/>
                  </a:cubicBezTo>
                  <a:cubicBezTo>
                    <a:pt x="1597" y="3918"/>
                    <a:pt x="1666" y="4341"/>
                    <a:pt x="1707" y="4778"/>
                  </a:cubicBezTo>
                  <a:cubicBezTo>
                    <a:pt x="1720" y="5078"/>
                    <a:pt x="1734" y="5419"/>
                    <a:pt x="1952" y="5597"/>
                  </a:cubicBezTo>
                  <a:cubicBezTo>
                    <a:pt x="2055" y="5681"/>
                    <a:pt x="2182" y="5718"/>
                    <a:pt x="2311" y="5718"/>
                  </a:cubicBezTo>
                  <a:cubicBezTo>
                    <a:pt x="2472" y="5718"/>
                    <a:pt x="2636" y="5660"/>
                    <a:pt x="2758" y="5569"/>
                  </a:cubicBezTo>
                  <a:cubicBezTo>
                    <a:pt x="2976" y="5392"/>
                    <a:pt x="3112" y="5105"/>
                    <a:pt x="3222" y="4832"/>
                  </a:cubicBezTo>
                  <a:cubicBezTo>
                    <a:pt x="3481" y="4123"/>
                    <a:pt x="3617" y="3372"/>
                    <a:pt x="3576" y="2594"/>
                  </a:cubicBezTo>
                  <a:cubicBezTo>
                    <a:pt x="3549" y="1911"/>
                    <a:pt x="3344" y="1079"/>
                    <a:pt x="2894" y="533"/>
                  </a:cubicBezTo>
                  <a:cubicBezTo>
                    <a:pt x="2607" y="178"/>
                    <a:pt x="2116" y="1"/>
                    <a:pt x="1638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4888564" y="3026331"/>
              <a:ext cx="18735" cy="97567"/>
            </a:xfrm>
            <a:custGeom>
              <a:avLst/>
              <a:gdLst/>
              <a:ahLst/>
              <a:cxnLst/>
              <a:rect l="l" t="t" r="r" b="b"/>
              <a:pathLst>
                <a:path w="506" h="2635" fill="none" extrusionOk="0">
                  <a:moveTo>
                    <a:pt x="1" y="2635"/>
                  </a:moveTo>
                  <a:cubicBezTo>
                    <a:pt x="178" y="1748"/>
                    <a:pt x="329" y="860"/>
                    <a:pt x="506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4895154" y="3032403"/>
              <a:ext cx="6109" cy="15700"/>
            </a:xfrm>
            <a:custGeom>
              <a:avLst/>
              <a:gdLst/>
              <a:ahLst/>
              <a:cxnLst/>
              <a:rect l="l" t="t" r="r" b="b"/>
              <a:pathLst>
                <a:path w="165" h="424" fill="none" extrusionOk="0">
                  <a:moveTo>
                    <a:pt x="0" y="0"/>
                  </a:moveTo>
                  <a:cubicBezTo>
                    <a:pt x="55" y="137"/>
                    <a:pt x="123" y="287"/>
                    <a:pt x="164" y="423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4705142" y="3123565"/>
              <a:ext cx="260804" cy="102492"/>
            </a:xfrm>
            <a:custGeom>
              <a:avLst/>
              <a:gdLst/>
              <a:ahLst/>
              <a:cxnLst/>
              <a:rect l="l" t="t" r="r" b="b"/>
              <a:pathLst>
                <a:path w="7044" h="2768" extrusionOk="0">
                  <a:moveTo>
                    <a:pt x="5753" y="0"/>
                  </a:moveTo>
                  <a:cubicBezTo>
                    <a:pt x="5492" y="0"/>
                    <a:pt x="5223" y="37"/>
                    <a:pt x="4955" y="91"/>
                  </a:cubicBezTo>
                  <a:cubicBezTo>
                    <a:pt x="4313" y="227"/>
                    <a:pt x="3686" y="282"/>
                    <a:pt x="3044" y="473"/>
                  </a:cubicBezTo>
                  <a:cubicBezTo>
                    <a:pt x="2334" y="678"/>
                    <a:pt x="1666" y="978"/>
                    <a:pt x="983" y="1278"/>
                  </a:cubicBezTo>
                  <a:cubicBezTo>
                    <a:pt x="751" y="1374"/>
                    <a:pt x="492" y="1496"/>
                    <a:pt x="301" y="1688"/>
                  </a:cubicBezTo>
                  <a:cubicBezTo>
                    <a:pt x="28" y="1961"/>
                    <a:pt x="0" y="2384"/>
                    <a:pt x="232" y="2643"/>
                  </a:cubicBezTo>
                  <a:cubicBezTo>
                    <a:pt x="295" y="2705"/>
                    <a:pt x="391" y="2768"/>
                    <a:pt x="491" y="2768"/>
                  </a:cubicBezTo>
                  <a:cubicBezTo>
                    <a:pt x="500" y="2768"/>
                    <a:pt x="510" y="2767"/>
                    <a:pt x="519" y="2766"/>
                  </a:cubicBezTo>
                  <a:cubicBezTo>
                    <a:pt x="642" y="2739"/>
                    <a:pt x="724" y="2588"/>
                    <a:pt x="628" y="2534"/>
                  </a:cubicBezTo>
                  <a:lnTo>
                    <a:pt x="628" y="2534"/>
                  </a:lnTo>
                  <a:cubicBezTo>
                    <a:pt x="724" y="2571"/>
                    <a:pt x="805" y="2587"/>
                    <a:pt x="876" y="2587"/>
                  </a:cubicBezTo>
                  <a:cubicBezTo>
                    <a:pt x="1272" y="2587"/>
                    <a:pt x="1351" y="2082"/>
                    <a:pt x="1802" y="1920"/>
                  </a:cubicBezTo>
                  <a:cubicBezTo>
                    <a:pt x="1870" y="1906"/>
                    <a:pt x="1925" y="1892"/>
                    <a:pt x="1993" y="1892"/>
                  </a:cubicBezTo>
                  <a:cubicBezTo>
                    <a:pt x="2594" y="1879"/>
                    <a:pt x="3167" y="1824"/>
                    <a:pt x="3781" y="1756"/>
                  </a:cubicBezTo>
                  <a:cubicBezTo>
                    <a:pt x="4191" y="1715"/>
                    <a:pt x="4586" y="1688"/>
                    <a:pt x="4996" y="1688"/>
                  </a:cubicBezTo>
                  <a:cubicBezTo>
                    <a:pt x="5201" y="1688"/>
                    <a:pt x="5421" y="1714"/>
                    <a:pt x="5638" y="1714"/>
                  </a:cubicBezTo>
                  <a:cubicBezTo>
                    <a:pt x="5768" y="1714"/>
                    <a:pt x="5897" y="1705"/>
                    <a:pt x="6020" y="1674"/>
                  </a:cubicBezTo>
                  <a:cubicBezTo>
                    <a:pt x="6361" y="1565"/>
                    <a:pt x="6579" y="1483"/>
                    <a:pt x="6757" y="1210"/>
                  </a:cubicBezTo>
                  <a:cubicBezTo>
                    <a:pt x="6838" y="1073"/>
                    <a:pt x="6907" y="937"/>
                    <a:pt x="6975" y="800"/>
                  </a:cubicBezTo>
                  <a:cubicBezTo>
                    <a:pt x="7002" y="719"/>
                    <a:pt x="7043" y="623"/>
                    <a:pt x="7030" y="541"/>
                  </a:cubicBezTo>
                  <a:cubicBezTo>
                    <a:pt x="6989" y="418"/>
                    <a:pt x="6866" y="350"/>
                    <a:pt x="6729" y="295"/>
                  </a:cubicBezTo>
                  <a:cubicBezTo>
                    <a:pt x="6456" y="200"/>
                    <a:pt x="6279" y="50"/>
                    <a:pt x="5965" y="9"/>
                  </a:cubicBezTo>
                  <a:cubicBezTo>
                    <a:pt x="5895" y="3"/>
                    <a:pt x="5824" y="0"/>
                    <a:pt x="5753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4696034" y="3197138"/>
              <a:ext cx="1555" cy="2592"/>
            </a:xfrm>
            <a:custGeom>
              <a:avLst/>
              <a:gdLst/>
              <a:ahLst/>
              <a:cxnLst/>
              <a:rect l="l" t="t" r="r" b="b"/>
              <a:pathLst>
                <a:path w="42" h="70" extrusionOk="0">
                  <a:moveTo>
                    <a:pt x="42" y="1"/>
                  </a:moveTo>
                  <a:cubicBezTo>
                    <a:pt x="14" y="14"/>
                    <a:pt x="14" y="55"/>
                    <a:pt x="1" y="69"/>
                  </a:cubicBezTo>
                  <a:lnTo>
                    <a:pt x="42" y="42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4635905" y="3005669"/>
              <a:ext cx="132438" cy="200911"/>
            </a:xfrm>
            <a:custGeom>
              <a:avLst/>
              <a:gdLst/>
              <a:ahLst/>
              <a:cxnLst/>
              <a:rect l="l" t="t" r="r" b="b"/>
              <a:pathLst>
                <a:path w="3577" h="5426" extrusionOk="0">
                  <a:moveTo>
                    <a:pt x="2994" y="0"/>
                  </a:moveTo>
                  <a:cubicBezTo>
                    <a:pt x="2770" y="0"/>
                    <a:pt x="2468" y="133"/>
                    <a:pt x="2321" y="217"/>
                  </a:cubicBezTo>
                  <a:cubicBezTo>
                    <a:pt x="2294" y="231"/>
                    <a:pt x="2239" y="258"/>
                    <a:pt x="2212" y="286"/>
                  </a:cubicBezTo>
                  <a:cubicBezTo>
                    <a:pt x="1980" y="422"/>
                    <a:pt x="1775" y="627"/>
                    <a:pt x="1611" y="804"/>
                  </a:cubicBezTo>
                  <a:cubicBezTo>
                    <a:pt x="1543" y="872"/>
                    <a:pt x="1488" y="941"/>
                    <a:pt x="1434" y="1009"/>
                  </a:cubicBezTo>
                  <a:cubicBezTo>
                    <a:pt x="574" y="2019"/>
                    <a:pt x="1" y="3125"/>
                    <a:pt x="137" y="4462"/>
                  </a:cubicBezTo>
                  <a:cubicBezTo>
                    <a:pt x="178" y="4749"/>
                    <a:pt x="233" y="5063"/>
                    <a:pt x="451" y="5240"/>
                  </a:cubicBezTo>
                  <a:cubicBezTo>
                    <a:pt x="584" y="5373"/>
                    <a:pt x="781" y="5425"/>
                    <a:pt x="967" y="5425"/>
                  </a:cubicBezTo>
                  <a:cubicBezTo>
                    <a:pt x="1010" y="5425"/>
                    <a:pt x="1052" y="5423"/>
                    <a:pt x="1092" y="5418"/>
                  </a:cubicBezTo>
                  <a:cubicBezTo>
                    <a:pt x="1325" y="5377"/>
                    <a:pt x="1502" y="5267"/>
                    <a:pt x="1666" y="5104"/>
                  </a:cubicBezTo>
                  <a:lnTo>
                    <a:pt x="1666" y="5158"/>
                  </a:lnTo>
                  <a:cubicBezTo>
                    <a:pt x="1679" y="5131"/>
                    <a:pt x="1679" y="5104"/>
                    <a:pt x="1693" y="5076"/>
                  </a:cubicBezTo>
                  <a:cubicBezTo>
                    <a:pt x="2034" y="4749"/>
                    <a:pt x="2116" y="4285"/>
                    <a:pt x="2212" y="3834"/>
                  </a:cubicBezTo>
                  <a:cubicBezTo>
                    <a:pt x="2485" y="3165"/>
                    <a:pt x="2758" y="2497"/>
                    <a:pt x="3031" y="1814"/>
                  </a:cubicBezTo>
                  <a:cubicBezTo>
                    <a:pt x="3140" y="1528"/>
                    <a:pt x="3577" y="654"/>
                    <a:pt x="3331" y="217"/>
                  </a:cubicBezTo>
                  <a:cubicBezTo>
                    <a:pt x="3304" y="149"/>
                    <a:pt x="3249" y="81"/>
                    <a:pt x="3167" y="40"/>
                  </a:cubicBezTo>
                  <a:cubicBezTo>
                    <a:pt x="3120" y="12"/>
                    <a:pt x="3061" y="0"/>
                    <a:pt x="2994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4642496" y="3154742"/>
              <a:ext cx="79345" cy="243715"/>
            </a:xfrm>
            <a:custGeom>
              <a:avLst/>
              <a:gdLst/>
              <a:ahLst/>
              <a:cxnLst/>
              <a:rect l="l" t="t" r="r" b="b"/>
              <a:pathLst>
                <a:path w="2143" h="6582" extrusionOk="0">
                  <a:moveTo>
                    <a:pt x="989" y="1"/>
                  </a:moveTo>
                  <a:cubicBezTo>
                    <a:pt x="742" y="1"/>
                    <a:pt x="483" y="84"/>
                    <a:pt x="287" y="231"/>
                  </a:cubicBezTo>
                  <a:cubicBezTo>
                    <a:pt x="218" y="327"/>
                    <a:pt x="150" y="450"/>
                    <a:pt x="96" y="559"/>
                  </a:cubicBezTo>
                  <a:cubicBezTo>
                    <a:pt x="27" y="846"/>
                    <a:pt x="14" y="1146"/>
                    <a:pt x="27" y="1460"/>
                  </a:cubicBezTo>
                  <a:cubicBezTo>
                    <a:pt x="41" y="2101"/>
                    <a:pt x="0" y="2756"/>
                    <a:pt x="68" y="3398"/>
                  </a:cubicBezTo>
                  <a:cubicBezTo>
                    <a:pt x="150" y="4135"/>
                    <a:pt x="341" y="4858"/>
                    <a:pt x="519" y="5554"/>
                  </a:cubicBezTo>
                  <a:cubicBezTo>
                    <a:pt x="587" y="5814"/>
                    <a:pt x="655" y="6087"/>
                    <a:pt x="833" y="6291"/>
                  </a:cubicBezTo>
                  <a:cubicBezTo>
                    <a:pt x="978" y="6479"/>
                    <a:pt x="1203" y="6582"/>
                    <a:pt x="1426" y="6582"/>
                  </a:cubicBezTo>
                  <a:cubicBezTo>
                    <a:pt x="1558" y="6582"/>
                    <a:pt x="1689" y="6545"/>
                    <a:pt x="1802" y="6469"/>
                  </a:cubicBezTo>
                  <a:cubicBezTo>
                    <a:pt x="1884" y="6428"/>
                    <a:pt x="1979" y="6319"/>
                    <a:pt x="1979" y="6196"/>
                  </a:cubicBezTo>
                  <a:cubicBezTo>
                    <a:pt x="1979" y="6136"/>
                    <a:pt x="1899" y="6069"/>
                    <a:pt x="1835" y="6069"/>
                  </a:cubicBezTo>
                  <a:cubicBezTo>
                    <a:pt x="1811" y="6069"/>
                    <a:pt x="1789" y="6078"/>
                    <a:pt x="1774" y="6100"/>
                  </a:cubicBezTo>
                  <a:cubicBezTo>
                    <a:pt x="2143" y="5486"/>
                    <a:pt x="1460" y="5377"/>
                    <a:pt x="1365" y="4831"/>
                  </a:cubicBezTo>
                  <a:cubicBezTo>
                    <a:pt x="1351" y="4763"/>
                    <a:pt x="1351" y="4695"/>
                    <a:pt x="1365" y="4626"/>
                  </a:cubicBezTo>
                  <a:cubicBezTo>
                    <a:pt x="1460" y="4039"/>
                    <a:pt x="1501" y="3452"/>
                    <a:pt x="1556" y="2838"/>
                  </a:cubicBezTo>
                  <a:cubicBezTo>
                    <a:pt x="1583" y="2429"/>
                    <a:pt x="1638" y="2019"/>
                    <a:pt x="1706" y="1624"/>
                  </a:cubicBezTo>
                  <a:cubicBezTo>
                    <a:pt x="1747" y="1351"/>
                    <a:pt x="1856" y="1064"/>
                    <a:pt x="1870" y="777"/>
                  </a:cubicBezTo>
                  <a:cubicBezTo>
                    <a:pt x="1870" y="695"/>
                    <a:pt x="1856" y="586"/>
                    <a:pt x="1843" y="504"/>
                  </a:cubicBezTo>
                  <a:cubicBezTo>
                    <a:pt x="1733" y="300"/>
                    <a:pt x="1556" y="122"/>
                    <a:pt x="1269" y="40"/>
                  </a:cubicBezTo>
                  <a:cubicBezTo>
                    <a:pt x="1181" y="13"/>
                    <a:pt x="1086" y="1"/>
                    <a:pt x="989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4710177" y="3090499"/>
              <a:ext cx="34433" cy="83941"/>
            </a:xfrm>
            <a:custGeom>
              <a:avLst/>
              <a:gdLst/>
              <a:ahLst/>
              <a:cxnLst/>
              <a:rect l="l" t="t" r="r" b="b"/>
              <a:pathLst>
                <a:path w="930" h="2267" fill="none" extrusionOk="0">
                  <a:moveTo>
                    <a:pt x="1" y="2267"/>
                  </a:moveTo>
                  <a:cubicBezTo>
                    <a:pt x="165" y="1475"/>
                    <a:pt x="492" y="697"/>
                    <a:pt x="9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4732429" y="3101126"/>
              <a:ext cx="12181" cy="7628"/>
            </a:xfrm>
            <a:custGeom>
              <a:avLst/>
              <a:gdLst/>
              <a:ahLst/>
              <a:cxnLst/>
              <a:rect l="l" t="t" r="r" b="b"/>
              <a:pathLst>
                <a:path w="329" h="206" fill="none" extrusionOk="0">
                  <a:moveTo>
                    <a:pt x="0" y="205"/>
                  </a:moveTo>
                  <a:cubicBezTo>
                    <a:pt x="110" y="137"/>
                    <a:pt x="233" y="69"/>
                    <a:pt x="328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3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aphicFrame>
        <p:nvGraphicFramePr>
          <p:cNvPr id="876" name="Google Shape;876;p36"/>
          <p:cNvGraphicFramePr/>
          <p:nvPr/>
        </p:nvGraphicFramePr>
        <p:xfrm>
          <a:off x="405450" y="1093350"/>
          <a:ext cx="8324750" cy="3592925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090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Acquisition April 2021 summary</a:t>
                      </a:r>
                      <a:endParaRPr sz="21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842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Analysis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Promotion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Content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1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525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420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2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530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430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320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3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540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440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430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4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550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450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540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1" name="Google Shape;881;p37"/>
          <p:cNvGrpSpPr/>
          <p:nvPr/>
        </p:nvGrpSpPr>
        <p:grpSpPr>
          <a:xfrm>
            <a:off x="3960940" y="1162012"/>
            <a:ext cx="3293400" cy="3293400"/>
            <a:chOff x="3903790" y="1162012"/>
            <a:chExt cx="3293400" cy="3293400"/>
          </a:xfrm>
        </p:grpSpPr>
        <p:sp>
          <p:nvSpPr>
            <p:cNvPr id="882" name="Google Shape;882;p37"/>
            <p:cNvSpPr/>
            <p:nvPr/>
          </p:nvSpPr>
          <p:spPr>
            <a:xfrm rot="-5400000" flipH="1">
              <a:off x="3904540" y="1162612"/>
              <a:ext cx="3291900" cy="3292200"/>
            </a:xfrm>
            <a:prstGeom prst="blockArc">
              <a:avLst>
                <a:gd name="adj1" fmla="val 10795134"/>
                <a:gd name="adj2" fmla="val 17079761"/>
                <a:gd name="adj3" fmla="val 33848"/>
              </a:avLst>
            </a:pr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7"/>
            <p:cNvSpPr/>
            <p:nvPr/>
          </p:nvSpPr>
          <p:spPr>
            <a:xfrm rot="5400000">
              <a:off x="3903790" y="1162012"/>
              <a:ext cx="3293400" cy="3293400"/>
            </a:xfrm>
            <a:prstGeom prst="blockArc">
              <a:avLst>
                <a:gd name="adj1" fmla="val 10800095"/>
                <a:gd name="adj2" fmla="val 16897789"/>
                <a:gd name="adj3" fmla="val 34054"/>
              </a:avLst>
            </a:pr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7"/>
            <p:cNvSpPr/>
            <p:nvPr/>
          </p:nvSpPr>
          <p:spPr>
            <a:xfrm rot="10800000" flipH="1">
              <a:off x="3903790" y="1162012"/>
              <a:ext cx="3293400" cy="3293400"/>
            </a:xfrm>
            <a:prstGeom prst="blockArc">
              <a:avLst>
                <a:gd name="adj1" fmla="val 16204871"/>
                <a:gd name="adj2" fmla="val 20905055"/>
                <a:gd name="adj3" fmla="val 34059"/>
              </a:avLst>
            </a:pr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7"/>
            <p:cNvSpPr/>
            <p:nvPr/>
          </p:nvSpPr>
          <p:spPr>
            <a:xfrm rot="-5400000" flipH="1">
              <a:off x="3903790" y="1162012"/>
              <a:ext cx="3293400" cy="3293400"/>
            </a:xfrm>
            <a:prstGeom prst="blockArc">
              <a:avLst>
                <a:gd name="adj1" fmla="val 16842006"/>
                <a:gd name="adj2" fmla="val 62359"/>
                <a:gd name="adj3" fmla="val 34055"/>
              </a:avLst>
            </a:pr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86" name="Google Shape;886;p37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887" name="Google Shape;887;p37"/>
          <p:cNvGrpSpPr/>
          <p:nvPr/>
        </p:nvGrpSpPr>
        <p:grpSpPr>
          <a:xfrm>
            <a:off x="535609" y="897700"/>
            <a:ext cx="3214570" cy="841600"/>
            <a:chOff x="497509" y="897700"/>
            <a:chExt cx="3214570" cy="841600"/>
          </a:xfrm>
        </p:grpSpPr>
        <p:grpSp>
          <p:nvGrpSpPr>
            <p:cNvPr id="888" name="Google Shape;888;p37"/>
            <p:cNvGrpSpPr/>
            <p:nvPr/>
          </p:nvGrpSpPr>
          <p:grpSpPr>
            <a:xfrm>
              <a:off x="497509" y="897700"/>
              <a:ext cx="2025000" cy="841600"/>
              <a:chOff x="409575" y="1211600"/>
              <a:chExt cx="2025000" cy="841600"/>
            </a:xfrm>
          </p:grpSpPr>
          <p:sp>
            <p:nvSpPr>
              <p:cNvPr id="889" name="Google Shape;889;p37"/>
              <p:cNvSpPr txBox="1"/>
              <p:nvPr/>
            </p:nvSpPr>
            <p:spPr>
              <a:xfrm flipH="1">
                <a:off x="409575" y="1211600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Awareness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90" name="Google Shape;890;p37"/>
              <p:cNvSpPr txBox="1"/>
              <p:nvPr/>
            </p:nvSpPr>
            <p:spPr>
              <a:xfrm flipH="1">
                <a:off x="409575" y="160650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the only planet that harbors life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91" name="Google Shape;891;p37"/>
            <p:cNvSpPr txBox="1"/>
            <p:nvPr/>
          </p:nvSpPr>
          <p:spPr>
            <a:xfrm flipH="1">
              <a:off x="3067379" y="1127250"/>
              <a:ext cx="644700" cy="3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92" name="Google Shape;892;p37"/>
            <p:cNvSpPr/>
            <p:nvPr/>
          </p:nvSpPr>
          <p:spPr>
            <a:xfrm>
              <a:off x="2566963" y="1068300"/>
              <a:ext cx="500400" cy="500400"/>
            </a:xfrm>
            <a:prstGeom prst="rect">
              <a:avLst/>
            </a:pr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37"/>
          <p:cNvGrpSpPr/>
          <p:nvPr/>
        </p:nvGrpSpPr>
        <p:grpSpPr>
          <a:xfrm>
            <a:off x="535609" y="1880367"/>
            <a:ext cx="3214603" cy="841625"/>
            <a:chOff x="497509" y="1880367"/>
            <a:chExt cx="3214603" cy="841625"/>
          </a:xfrm>
        </p:grpSpPr>
        <p:grpSp>
          <p:nvGrpSpPr>
            <p:cNvPr id="894" name="Google Shape;894;p37"/>
            <p:cNvGrpSpPr/>
            <p:nvPr/>
          </p:nvGrpSpPr>
          <p:grpSpPr>
            <a:xfrm>
              <a:off x="497509" y="1880367"/>
              <a:ext cx="2025000" cy="841625"/>
              <a:chOff x="409575" y="2421625"/>
              <a:chExt cx="2025000" cy="841625"/>
            </a:xfrm>
          </p:grpSpPr>
          <p:sp>
            <p:nvSpPr>
              <p:cNvPr id="895" name="Google Shape;895;p37"/>
              <p:cNvSpPr txBox="1"/>
              <p:nvPr/>
            </p:nvSpPr>
            <p:spPr>
              <a:xfrm flipH="1">
                <a:off x="409575" y="2421625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l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Interest</a:t>
                </a:r>
                <a:endParaRPr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96" name="Google Shape;896;p37"/>
              <p:cNvSpPr txBox="1"/>
              <p:nvPr/>
            </p:nvSpPr>
            <p:spPr>
              <a:xfrm flipH="1">
                <a:off x="409575" y="281655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Venus is the second planet from the Sun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97" name="Google Shape;897;p37"/>
            <p:cNvSpPr txBox="1"/>
            <p:nvPr/>
          </p:nvSpPr>
          <p:spPr>
            <a:xfrm>
              <a:off x="3067412" y="2086829"/>
              <a:ext cx="6447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98" name="Google Shape;898;p37"/>
            <p:cNvSpPr/>
            <p:nvPr/>
          </p:nvSpPr>
          <p:spPr>
            <a:xfrm flipH="1">
              <a:off x="2567006" y="2050979"/>
              <a:ext cx="500400" cy="500400"/>
            </a:xfrm>
            <a:prstGeom prst="rect">
              <a:avLst/>
            </a:pr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" name="Google Shape;899;p37"/>
          <p:cNvGrpSpPr/>
          <p:nvPr/>
        </p:nvGrpSpPr>
        <p:grpSpPr>
          <a:xfrm>
            <a:off x="535609" y="2863058"/>
            <a:ext cx="3214653" cy="841625"/>
            <a:chOff x="497509" y="2863058"/>
            <a:chExt cx="3214653" cy="841625"/>
          </a:xfrm>
        </p:grpSpPr>
        <p:grpSp>
          <p:nvGrpSpPr>
            <p:cNvPr id="900" name="Google Shape;900;p37"/>
            <p:cNvGrpSpPr/>
            <p:nvPr/>
          </p:nvGrpSpPr>
          <p:grpSpPr>
            <a:xfrm>
              <a:off x="497509" y="2863058"/>
              <a:ext cx="2025000" cy="841625"/>
              <a:chOff x="409575" y="3775225"/>
              <a:chExt cx="2025000" cy="841625"/>
            </a:xfrm>
          </p:grpSpPr>
          <p:sp>
            <p:nvSpPr>
              <p:cNvPr id="901" name="Google Shape;901;p37"/>
              <p:cNvSpPr txBox="1"/>
              <p:nvPr/>
            </p:nvSpPr>
            <p:spPr>
              <a:xfrm>
                <a:off x="409575" y="3775225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Desire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02" name="Google Shape;902;p37"/>
              <p:cNvSpPr txBox="1"/>
              <p:nvPr/>
            </p:nvSpPr>
            <p:spPr>
              <a:xfrm>
                <a:off x="409575" y="417015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considered a dwarf planet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03" name="Google Shape;903;p37"/>
            <p:cNvSpPr txBox="1"/>
            <p:nvPr/>
          </p:nvSpPr>
          <p:spPr>
            <a:xfrm flipH="1">
              <a:off x="3067462" y="3070121"/>
              <a:ext cx="644700" cy="42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04" name="Google Shape;904;p37"/>
            <p:cNvSpPr/>
            <p:nvPr/>
          </p:nvSpPr>
          <p:spPr>
            <a:xfrm flipH="1">
              <a:off x="2567006" y="3033671"/>
              <a:ext cx="500400" cy="500400"/>
            </a:xfrm>
            <a:prstGeom prst="rect">
              <a:avLst/>
            </a:pr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" name="Google Shape;905;p37"/>
          <p:cNvGrpSpPr/>
          <p:nvPr/>
        </p:nvGrpSpPr>
        <p:grpSpPr>
          <a:xfrm>
            <a:off x="4581993" y="1798487"/>
            <a:ext cx="498781" cy="457215"/>
            <a:chOff x="6239575" y="4416275"/>
            <a:chExt cx="489625" cy="449175"/>
          </a:xfrm>
        </p:grpSpPr>
        <p:sp>
          <p:nvSpPr>
            <p:cNvPr id="906" name="Google Shape;906;p37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7" name="Google Shape;907;p37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8" name="Google Shape;908;p37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09" name="Google Shape;909;p37"/>
          <p:cNvGrpSpPr/>
          <p:nvPr/>
        </p:nvGrpSpPr>
        <p:grpSpPr>
          <a:xfrm>
            <a:off x="6218614" y="1798475"/>
            <a:ext cx="398579" cy="457213"/>
            <a:chOff x="-48237000" y="2342650"/>
            <a:chExt cx="256800" cy="300225"/>
          </a:xfrm>
        </p:grpSpPr>
        <p:sp>
          <p:nvSpPr>
            <p:cNvPr id="910" name="Google Shape;910;p37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7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7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" name="Google Shape;913;p37"/>
          <p:cNvGrpSpPr/>
          <p:nvPr/>
        </p:nvGrpSpPr>
        <p:grpSpPr>
          <a:xfrm>
            <a:off x="535609" y="3845750"/>
            <a:ext cx="3214653" cy="841625"/>
            <a:chOff x="497509" y="3845750"/>
            <a:chExt cx="3214653" cy="841625"/>
          </a:xfrm>
        </p:grpSpPr>
        <p:grpSp>
          <p:nvGrpSpPr>
            <p:cNvPr id="914" name="Google Shape;914;p37"/>
            <p:cNvGrpSpPr/>
            <p:nvPr/>
          </p:nvGrpSpPr>
          <p:grpSpPr>
            <a:xfrm>
              <a:off x="497509" y="3845750"/>
              <a:ext cx="2025000" cy="841625"/>
              <a:chOff x="409575" y="3775225"/>
              <a:chExt cx="2025000" cy="841625"/>
            </a:xfrm>
          </p:grpSpPr>
          <p:sp>
            <p:nvSpPr>
              <p:cNvPr id="915" name="Google Shape;915;p37"/>
              <p:cNvSpPr txBox="1"/>
              <p:nvPr/>
            </p:nvSpPr>
            <p:spPr>
              <a:xfrm>
                <a:off x="409575" y="3775225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Action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16" name="Google Shape;916;p37"/>
              <p:cNvSpPr txBox="1"/>
              <p:nvPr/>
            </p:nvSpPr>
            <p:spPr>
              <a:xfrm>
                <a:off x="409575" y="417015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</a:t>
                </a: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planet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17" name="Google Shape;917;p37"/>
            <p:cNvSpPr txBox="1"/>
            <p:nvPr/>
          </p:nvSpPr>
          <p:spPr>
            <a:xfrm flipH="1">
              <a:off x="3067462" y="4052813"/>
              <a:ext cx="644700" cy="42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8" name="Google Shape;918;p37"/>
            <p:cNvSpPr/>
            <p:nvPr/>
          </p:nvSpPr>
          <p:spPr>
            <a:xfrm flipH="1">
              <a:off x="2567006" y="4016363"/>
              <a:ext cx="500400" cy="500400"/>
            </a:xfrm>
            <a:prstGeom prst="rect">
              <a:avLst/>
            </a:pr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" name="Google Shape;919;p37"/>
          <p:cNvSpPr/>
          <p:nvPr/>
        </p:nvSpPr>
        <p:spPr>
          <a:xfrm>
            <a:off x="4577556" y="3388554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920" name="Google Shape;920;p37"/>
          <p:cNvSpPr/>
          <p:nvPr/>
        </p:nvSpPr>
        <p:spPr>
          <a:xfrm flipH="1">
            <a:off x="6142542" y="3388553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921" name="Google Shape;921;p37"/>
          <p:cNvGrpSpPr/>
          <p:nvPr/>
        </p:nvGrpSpPr>
        <p:grpSpPr>
          <a:xfrm>
            <a:off x="7284129" y="1068328"/>
            <a:ext cx="1324262" cy="3560730"/>
            <a:chOff x="7594342" y="1687680"/>
            <a:chExt cx="978181" cy="2941294"/>
          </a:xfrm>
        </p:grpSpPr>
        <p:sp>
          <p:nvSpPr>
            <p:cNvPr id="922" name="Google Shape;922;p37"/>
            <p:cNvSpPr/>
            <p:nvPr/>
          </p:nvSpPr>
          <p:spPr>
            <a:xfrm>
              <a:off x="8184221" y="4473276"/>
              <a:ext cx="325230" cy="144709"/>
            </a:xfrm>
            <a:custGeom>
              <a:avLst/>
              <a:gdLst/>
              <a:ahLst/>
              <a:cxnLst/>
              <a:rect l="l" t="t" r="r" b="b"/>
              <a:pathLst>
                <a:path w="3522" h="1567" extrusionOk="0">
                  <a:moveTo>
                    <a:pt x="3357" y="0"/>
                  </a:moveTo>
                  <a:cubicBezTo>
                    <a:pt x="3138" y="0"/>
                    <a:pt x="2129" y="189"/>
                    <a:pt x="2007" y="213"/>
                  </a:cubicBezTo>
                  <a:lnTo>
                    <a:pt x="1980" y="227"/>
                  </a:lnTo>
                  <a:cubicBezTo>
                    <a:pt x="1556" y="609"/>
                    <a:pt x="997" y="800"/>
                    <a:pt x="465" y="1005"/>
                  </a:cubicBezTo>
                  <a:cubicBezTo>
                    <a:pt x="383" y="1032"/>
                    <a:pt x="301" y="1073"/>
                    <a:pt x="246" y="1141"/>
                  </a:cubicBezTo>
                  <a:cubicBezTo>
                    <a:pt x="0" y="1428"/>
                    <a:pt x="519" y="1551"/>
                    <a:pt x="710" y="1564"/>
                  </a:cubicBezTo>
                  <a:cubicBezTo>
                    <a:pt x="742" y="1566"/>
                    <a:pt x="774" y="1567"/>
                    <a:pt x="806" y="1567"/>
                  </a:cubicBezTo>
                  <a:cubicBezTo>
                    <a:pt x="1072" y="1567"/>
                    <a:pt x="1329" y="1519"/>
                    <a:pt x="1597" y="1483"/>
                  </a:cubicBezTo>
                  <a:cubicBezTo>
                    <a:pt x="2212" y="1373"/>
                    <a:pt x="2826" y="1414"/>
                    <a:pt x="3413" y="1251"/>
                  </a:cubicBezTo>
                  <a:cubicBezTo>
                    <a:pt x="3440" y="1251"/>
                    <a:pt x="3467" y="1237"/>
                    <a:pt x="3481" y="1223"/>
                  </a:cubicBezTo>
                  <a:cubicBezTo>
                    <a:pt x="3508" y="1210"/>
                    <a:pt x="3508" y="1182"/>
                    <a:pt x="3508" y="1169"/>
                  </a:cubicBezTo>
                  <a:cubicBezTo>
                    <a:pt x="3522" y="759"/>
                    <a:pt x="3481" y="391"/>
                    <a:pt x="3399" y="9"/>
                  </a:cubicBezTo>
                  <a:cubicBezTo>
                    <a:pt x="3398" y="3"/>
                    <a:pt x="3383" y="0"/>
                    <a:pt x="3357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8150147" y="2736850"/>
              <a:ext cx="418589" cy="1767993"/>
            </a:xfrm>
            <a:custGeom>
              <a:avLst/>
              <a:gdLst/>
              <a:ahLst/>
              <a:cxnLst/>
              <a:rect l="l" t="t" r="r" b="b"/>
              <a:pathLst>
                <a:path w="4533" h="19145" extrusionOk="0">
                  <a:moveTo>
                    <a:pt x="1684" y="0"/>
                  </a:moveTo>
                  <a:cubicBezTo>
                    <a:pt x="1655" y="0"/>
                    <a:pt x="1627" y="1"/>
                    <a:pt x="1598" y="3"/>
                  </a:cubicBezTo>
                  <a:cubicBezTo>
                    <a:pt x="1216" y="44"/>
                    <a:pt x="888" y="263"/>
                    <a:pt x="670" y="577"/>
                  </a:cubicBezTo>
                  <a:cubicBezTo>
                    <a:pt x="1" y="1491"/>
                    <a:pt x="369" y="3962"/>
                    <a:pt x="492" y="5054"/>
                  </a:cubicBezTo>
                  <a:cubicBezTo>
                    <a:pt x="629" y="6500"/>
                    <a:pt x="874" y="8520"/>
                    <a:pt x="1025" y="9953"/>
                  </a:cubicBezTo>
                  <a:cubicBezTo>
                    <a:pt x="1325" y="12970"/>
                    <a:pt x="1871" y="16095"/>
                    <a:pt x="2239" y="19112"/>
                  </a:cubicBezTo>
                  <a:cubicBezTo>
                    <a:pt x="2471" y="19134"/>
                    <a:pt x="2654" y="19145"/>
                    <a:pt x="2820" y="19145"/>
                  </a:cubicBezTo>
                  <a:cubicBezTo>
                    <a:pt x="3163" y="19145"/>
                    <a:pt x="3431" y="19099"/>
                    <a:pt x="3891" y="19016"/>
                  </a:cubicBezTo>
                  <a:cubicBezTo>
                    <a:pt x="4328" y="15727"/>
                    <a:pt x="4532" y="14130"/>
                    <a:pt x="4123" y="10813"/>
                  </a:cubicBezTo>
                  <a:cubicBezTo>
                    <a:pt x="4096" y="10472"/>
                    <a:pt x="4123" y="7633"/>
                    <a:pt x="4109" y="7265"/>
                  </a:cubicBezTo>
                  <a:cubicBezTo>
                    <a:pt x="4041" y="5094"/>
                    <a:pt x="4328" y="2624"/>
                    <a:pt x="3017" y="781"/>
                  </a:cubicBezTo>
                  <a:cubicBezTo>
                    <a:pt x="2707" y="342"/>
                    <a:pt x="2201" y="0"/>
                    <a:pt x="1684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8150147" y="2735742"/>
              <a:ext cx="254773" cy="1095518"/>
            </a:xfrm>
            <a:custGeom>
              <a:avLst/>
              <a:gdLst/>
              <a:ahLst/>
              <a:cxnLst/>
              <a:rect l="l" t="t" r="r" b="b"/>
              <a:pathLst>
                <a:path w="2759" h="11863" extrusionOk="0">
                  <a:moveTo>
                    <a:pt x="1666" y="0"/>
                  </a:moveTo>
                  <a:cubicBezTo>
                    <a:pt x="1643" y="0"/>
                    <a:pt x="1621" y="1"/>
                    <a:pt x="1598" y="2"/>
                  </a:cubicBezTo>
                  <a:cubicBezTo>
                    <a:pt x="1216" y="43"/>
                    <a:pt x="888" y="261"/>
                    <a:pt x="670" y="575"/>
                  </a:cubicBezTo>
                  <a:cubicBezTo>
                    <a:pt x="1" y="1490"/>
                    <a:pt x="369" y="3960"/>
                    <a:pt x="492" y="5052"/>
                  </a:cubicBezTo>
                  <a:cubicBezTo>
                    <a:pt x="642" y="6485"/>
                    <a:pt x="888" y="8519"/>
                    <a:pt x="1038" y="9965"/>
                  </a:cubicBezTo>
                  <a:cubicBezTo>
                    <a:pt x="1079" y="10607"/>
                    <a:pt x="1161" y="11221"/>
                    <a:pt x="1229" y="11863"/>
                  </a:cubicBezTo>
                  <a:cubicBezTo>
                    <a:pt x="1352" y="11330"/>
                    <a:pt x="1502" y="10825"/>
                    <a:pt x="1652" y="10293"/>
                  </a:cubicBezTo>
                  <a:cubicBezTo>
                    <a:pt x="2171" y="8491"/>
                    <a:pt x="2390" y="6608"/>
                    <a:pt x="2649" y="4752"/>
                  </a:cubicBezTo>
                  <a:cubicBezTo>
                    <a:pt x="2717" y="4301"/>
                    <a:pt x="2758" y="3864"/>
                    <a:pt x="2758" y="3414"/>
                  </a:cubicBezTo>
                  <a:cubicBezTo>
                    <a:pt x="2758" y="2964"/>
                    <a:pt x="2690" y="2513"/>
                    <a:pt x="2662" y="2049"/>
                  </a:cubicBezTo>
                  <a:cubicBezTo>
                    <a:pt x="2608" y="1435"/>
                    <a:pt x="2553" y="821"/>
                    <a:pt x="2403" y="207"/>
                  </a:cubicBezTo>
                  <a:cubicBezTo>
                    <a:pt x="2165" y="69"/>
                    <a:pt x="1916" y="0"/>
                    <a:pt x="1666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7715402" y="4511231"/>
              <a:ext cx="346654" cy="117743"/>
            </a:xfrm>
            <a:custGeom>
              <a:avLst/>
              <a:gdLst/>
              <a:ahLst/>
              <a:cxnLst/>
              <a:rect l="l" t="t" r="r" b="b"/>
              <a:pathLst>
                <a:path w="3754" h="1275" extrusionOk="0">
                  <a:moveTo>
                    <a:pt x="2284" y="1"/>
                  </a:moveTo>
                  <a:cubicBezTo>
                    <a:pt x="2267" y="1"/>
                    <a:pt x="2252" y="2"/>
                    <a:pt x="2239" y="7"/>
                  </a:cubicBezTo>
                  <a:cubicBezTo>
                    <a:pt x="2184" y="21"/>
                    <a:pt x="2143" y="48"/>
                    <a:pt x="2116" y="75"/>
                  </a:cubicBezTo>
                  <a:cubicBezTo>
                    <a:pt x="1734" y="294"/>
                    <a:pt x="1310" y="471"/>
                    <a:pt x="887" y="553"/>
                  </a:cubicBezTo>
                  <a:cubicBezTo>
                    <a:pt x="628" y="608"/>
                    <a:pt x="369" y="621"/>
                    <a:pt x="164" y="785"/>
                  </a:cubicBezTo>
                  <a:cubicBezTo>
                    <a:pt x="82" y="853"/>
                    <a:pt x="0" y="990"/>
                    <a:pt x="68" y="1099"/>
                  </a:cubicBezTo>
                  <a:cubicBezTo>
                    <a:pt x="82" y="1126"/>
                    <a:pt x="137" y="1153"/>
                    <a:pt x="164" y="1167"/>
                  </a:cubicBezTo>
                  <a:cubicBezTo>
                    <a:pt x="363" y="1252"/>
                    <a:pt x="613" y="1275"/>
                    <a:pt x="863" y="1275"/>
                  </a:cubicBezTo>
                  <a:cubicBezTo>
                    <a:pt x="1094" y="1275"/>
                    <a:pt x="1325" y="1256"/>
                    <a:pt x="1515" y="1249"/>
                  </a:cubicBezTo>
                  <a:cubicBezTo>
                    <a:pt x="2170" y="1222"/>
                    <a:pt x="2825" y="1249"/>
                    <a:pt x="3481" y="1113"/>
                  </a:cubicBezTo>
                  <a:cubicBezTo>
                    <a:pt x="3508" y="1113"/>
                    <a:pt x="3535" y="1099"/>
                    <a:pt x="3549" y="1085"/>
                  </a:cubicBezTo>
                  <a:cubicBezTo>
                    <a:pt x="3576" y="1058"/>
                    <a:pt x="3576" y="1017"/>
                    <a:pt x="3603" y="976"/>
                  </a:cubicBezTo>
                  <a:cubicBezTo>
                    <a:pt x="3631" y="812"/>
                    <a:pt x="3672" y="621"/>
                    <a:pt x="3699" y="430"/>
                  </a:cubicBezTo>
                  <a:cubicBezTo>
                    <a:pt x="3699" y="362"/>
                    <a:pt x="3754" y="103"/>
                    <a:pt x="3699" y="34"/>
                  </a:cubicBezTo>
                  <a:cubicBezTo>
                    <a:pt x="3672" y="21"/>
                    <a:pt x="3644" y="7"/>
                    <a:pt x="3631" y="7"/>
                  </a:cubicBezTo>
                  <a:lnTo>
                    <a:pt x="3603" y="7"/>
                  </a:lnTo>
                  <a:cubicBezTo>
                    <a:pt x="3399" y="34"/>
                    <a:pt x="3194" y="48"/>
                    <a:pt x="2991" y="48"/>
                  </a:cubicBezTo>
                  <a:cubicBezTo>
                    <a:pt x="2788" y="48"/>
                    <a:pt x="2587" y="34"/>
                    <a:pt x="2389" y="7"/>
                  </a:cubicBezTo>
                  <a:cubicBezTo>
                    <a:pt x="2352" y="7"/>
                    <a:pt x="2316" y="1"/>
                    <a:pt x="2284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7898146" y="2776190"/>
              <a:ext cx="565967" cy="1752756"/>
            </a:xfrm>
            <a:custGeom>
              <a:avLst/>
              <a:gdLst/>
              <a:ahLst/>
              <a:cxnLst/>
              <a:rect l="l" t="t" r="r" b="b"/>
              <a:pathLst>
                <a:path w="6129" h="18980" extrusionOk="0">
                  <a:moveTo>
                    <a:pt x="3223" y="0"/>
                  </a:moveTo>
                  <a:cubicBezTo>
                    <a:pt x="1753" y="0"/>
                    <a:pt x="1309" y="1540"/>
                    <a:pt x="1119" y="2730"/>
                  </a:cubicBezTo>
                  <a:cubicBezTo>
                    <a:pt x="751" y="5255"/>
                    <a:pt x="492" y="7808"/>
                    <a:pt x="341" y="10346"/>
                  </a:cubicBezTo>
                  <a:cubicBezTo>
                    <a:pt x="273" y="11616"/>
                    <a:pt x="164" y="12694"/>
                    <a:pt x="123" y="13963"/>
                  </a:cubicBezTo>
                  <a:cubicBezTo>
                    <a:pt x="68" y="15274"/>
                    <a:pt x="0" y="17526"/>
                    <a:pt x="68" y="18836"/>
                  </a:cubicBezTo>
                  <a:cubicBezTo>
                    <a:pt x="68" y="18863"/>
                    <a:pt x="68" y="18877"/>
                    <a:pt x="82" y="18891"/>
                  </a:cubicBezTo>
                  <a:cubicBezTo>
                    <a:pt x="96" y="18918"/>
                    <a:pt x="137" y="18931"/>
                    <a:pt x="164" y="18931"/>
                  </a:cubicBezTo>
                  <a:cubicBezTo>
                    <a:pt x="471" y="18962"/>
                    <a:pt x="777" y="18980"/>
                    <a:pt x="1089" y="18980"/>
                  </a:cubicBezTo>
                  <a:cubicBezTo>
                    <a:pt x="1332" y="18980"/>
                    <a:pt x="1578" y="18969"/>
                    <a:pt x="1829" y="18945"/>
                  </a:cubicBezTo>
                  <a:cubicBezTo>
                    <a:pt x="1856" y="18945"/>
                    <a:pt x="1870" y="18945"/>
                    <a:pt x="1897" y="18931"/>
                  </a:cubicBezTo>
                  <a:cubicBezTo>
                    <a:pt x="1911" y="18918"/>
                    <a:pt x="1706" y="18822"/>
                    <a:pt x="1720" y="18809"/>
                  </a:cubicBezTo>
                  <a:cubicBezTo>
                    <a:pt x="2143" y="17512"/>
                    <a:pt x="2416" y="15192"/>
                    <a:pt x="2553" y="13840"/>
                  </a:cubicBezTo>
                  <a:cubicBezTo>
                    <a:pt x="2826" y="11015"/>
                    <a:pt x="3426" y="8244"/>
                    <a:pt x="4477" y="5638"/>
                  </a:cubicBezTo>
                  <a:cubicBezTo>
                    <a:pt x="5528" y="3167"/>
                    <a:pt x="6129" y="42"/>
                    <a:pt x="3262" y="1"/>
                  </a:cubicBezTo>
                  <a:cubicBezTo>
                    <a:pt x="3249" y="0"/>
                    <a:pt x="3236" y="0"/>
                    <a:pt x="3223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8256063" y="3034581"/>
              <a:ext cx="141284" cy="404667"/>
            </a:xfrm>
            <a:custGeom>
              <a:avLst/>
              <a:gdLst/>
              <a:ahLst/>
              <a:cxnLst/>
              <a:rect l="l" t="t" r="r" b="b"/>
              <a:pathLst>
                <a:path w="1530" h="4382" fill="none" extrusionOk="0">
                  <a:moveTo>
                    <a:pt x="0" y="4382"/>
                  </a:moveTo>
                  <a:cubicBezTo>
                    <a:pt x="587" y="2949"/>
                    <a:pt x="1106" y="1475"/>
                    <a:pt x="15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8006555" y="2721520"/>
              <a:ext cx="521827" cy="377701"/>
            </a:xfrm>
            <a:custGeom>
              <a:avLst/>
              <a:gdLst/>
              <a:ahLst/>
              <a:cxnLst/>
              <a:rect l="l" t="t" r="r" b="b"/>
              <a:pathLst>
                <a:path w="5651" h="4090" extrusionOk="0">
                  <a:moveTo>
                    <a:pt x="3330" y="0"/>
                  </a:moveTo>
                  <a:cubicBezTo>
                    <a:pt x="3294" y="0"/>
                    <a:pt x="3257" y="2"/>
                    <a:pt x="3221" y="6"/>
                  </a:cubicBezTo>
                  <a:cubicBezTo>
                    <a:pt x="2839" y="33"/>
                    <a:pt x="2511" y="265"/>
                    <a:pt x="2293" y="565"/>
                  </a:cubicBezTo>
                  <a:cubicBezTo>
                    <a:pt x="2238" y="634"/>
                    <a:pt x="2197" y="729"/>
                    <a:pt x="2157" y="811"/>
                  </a:cubicBezTo>
                  <a:cubicBezTo>
                    <a:pt x="2137" y="810"/>
                    <a:pt x="2117" y="810"/>
                    <a:pt x="2098" y="810"/>
                  </a:cubicBezTo>
                  <a:cubicBezTo>
                    <a:pt x="842" y="810"/>
                    <a:pt x="269" y="2110"/>
                    <a:pt x="0" y="3186"/>
                  </a:cubicBezTo>
                  <a:cubicBezTo>
                    <a:pt x="287" y="3350"/>
                    <a:pt x="614" y="3486"/>
                    <a:pt x="928" y="3609"/>
                  </a:cubicBezTo>
                  <a:cubicBezTo>
                    <a:pt x="1379" y="3745"/>
                    <a:pt x="1884" y="3868"/>
                    <a:pt x="2375" y="3950"/>
                  </a:cubicBezTo>
                  <a:cubicBezTo>
                    <a:pt x="2525" y="3964"/>
                    <a:pt x="2662" y="4005"/>
                    <a:pt x="2798" y="4018"/>
                  </a:cubicBezTo>
                  <a:cubicBezTo>
                    <a:pt x="2907" y="4032"/>
                    <a:pt x="3003" y="4032"/>
                    <a:pt x="3112" y="4046"/>
                  </a:cubicBezTo>
                  <a:cubicBezTo>
                    <a:pt x="3139" y="4046"/>
                    <a:pt x="3180" y="4046"/>
                    <a:pt x="3207" y="4073"/>
                  </a:cubicBezTo>
                  <a:cubicBezTo>
                    <a:pt x="3289" y="4073"/>
                    <a:pt x="3385" y="4087"/>
                    <a:pt x="3467" y="4087"/>
                  </a:cubicBezTo>
                  <a:lnTo>
                    <a:pt x="3726" y="4087"/>
                  </a:lnTo>
                  <a:cubicBezTo>
                    <a:pt x="3823" y="4089"/>
                    <a:pt x="3921" y="4090"/>
                    <a:pt x="4018" y="4090"/>
                  </a:cubicBezTo>
                  <a:cubicBezTo>
                    <a:pt x="4565" y="4090"/>
                    <a:pt x="5118" y="4054"/>
                    <a:pt x="5651" y="3950"/>
                  </a:cubicBezTo>
                  <a:cubicBezTo>
                    <a:pt x="5541" y="2804"/>
                    <a:pt x="5309" y="1698"/>
                    <a:pt x="4641" y="770"/>
                  </a:cubicBezTo>
                  <a:cubicBezTo>
                    <a:pt x="4335" y="349"/>
                    <a:pt x="3838" y="0"/>
                    <a:pt x="3330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8247845" y="1955675"/>
              <a:ext cx="174712" cy="192360"/>
            </a:xfrm>
            <a:custGeom>
              <a:avLst/>
              <a:gdLst/>
              <a:ahLst/>
              <a:cxnLst/>
              <a:rect l="l" t="t" r="r" b="b"/>
              <a:pathLst>
                <a:path w="1892" h="2083" extrusionOk="0">
                  <a:moveTo>
                    <a:pt x="1686" y="0"/>
                  </a:moveTo>
                  <a:cubicBezTo>
                    <a:pt x="1618" y="41"/>
                    <a:pt x="1536" y="109"/>
                    <a:pt x="1495" y="123"/>
                  </a:cubicBezTo>
                  <a:cubicBezTo>
                    <a:pt x="1386" y="178"/>
                    <a:pt x="1263" y="232"/>
                    <a:pt x="1140" y="260"/>
                  </a:cubicBezTo>
                  <a:cubicBezTo>
                    <a:pt x="1017" y="292"/>
                    <a:pt x="896" y="309"/>
                    <a:pt x="776" y="309"/>
                  </a:cubicBezTo>
                  <a:cubicBezTo>
                    <a:pt x="644" y="309"/>
                    <a:pt x="512" y="289"/>
                    <a:pt x="376" y="246"/>
                  </a:cubicBezTo>
                  <a:lnTo>
                    <a:pt x="376" y="246"/>
                  </a:lnTo>
                  <a:cubicBezTo>
                    <a:pt x="403" y="396"/>
                    <a:pt x="403" y="573"/>
                    <a:pt x="403" y="737"/>
                  </a:cubicBezTo>
                  <a:cubicBezTo>
                    <a:pt x="403" y="901"/>
                    <a:pt x="376" y="1051"/>
                    <a:pt x="322" y="1201"/>
                  </a:cubicBezTo>
                  <a:cubicBezTo>
                    <a:pt x="267" y="1365"/>
                    <a:pt x="158" y="1502"/>
                    <a:pt x="103" y="1665"/>
                  </a:cubicBezTo>
                  <a:cubicBezTo>
                    <a:pt x="0" y="2001"/>
                    <a:pt x="293" y="2082"/>
                    <a:pt x="581" y="2082"/>
                  </a:cubicBezTo>
                  <a:cubicBezTo>
                    <a:pt x="713" y="2082"/>
                    <a:pt x="845" y="2065"/>
                    <a:pt x="936" y="2048"/>
                  </a:cubicBezTo>
                  <a:cubicBezTo>
                    <a:pt x="1291" y="1979"/>
                    <a:pt x="1632" y="1870"/>
                    <a:pt x="1891" y="1638"/>
                  </a:cubicBezTo>
                  <a:cubicBezTo>
                    <a:pt x="1550" y="1147"/>
                    <a:pt x="1536" y="573"/>
                    <a:pt x="1686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8277486" y="1978301"/>
              <a:ext cx="70642" cy="92163"/>
            </a:xfrm>
            <a:custGeom>
              <a:avLst/>
              <a:gdLst/>
              <a:ahLst/>
              <a:cxnLst/>
              <a:rect l="l" t="t" r="r" b="b"/>
              <a:pathLst>
                <a:path w="765" h="998" extrusionOk="0">
                  <a:moveTo>
                    <a:pt x="55" y="1"/>
                  </a:moveTo>
                  <a:cubicBezTo>
                    <a:pt x="82" y="178"/>
                    <a:pt x="110" y="328"/>
                    <a:pt x="82" y="492"/>
                  </a:cubicBezTo>
                  <a:cubicBezTo>
                    <a:pt x="82" y="656"/>
                    <a:pt x="55" y="806"/>
                    <a:pt x="14" y="943"/>
                  </a:cubicBezTo>
                  <a:cubicBezTo>
                    <a:pt x="14" y="956"/>
                    <a:pt x="1" y="970"/>
                    <a:pt x="1" y="997"/>
                  </a:cubicBezTo>
                  <a:cubicBezTo>
                    <a:pt x="41" y="997"/>
                    <a:pt x="55" y="970"/>
                    <a:pt x="82" y="970"/>
                  </a:cubicBezTo>
                  <a:cubicBezTo>
                    <a:pt x="424" y="752"/>
                    <a:pt x="656" y="410"/>
                    <a:pt x="765" y="42"/>
                  </a:cubicBezTo>
                  <a:lnTo>
                    <a:pt x="765" y="42"/>
                  </a:lnTo>
                  <a:cubicBezTo>
                    <a:pt x="669" y="59"/>
                    <a:pt x="570" y="69"/>
                    <a:pt x="471" y="69"/>
                  </a:cubicBezTo>
                  <a:cubicBezTo>
                    <a:pt x="332" y="69"/>
                    <a:pt x="191" y="49"/>
                    <a:pt x="55" y="1"/>
                  </a:cubicBezTo>
                  <a:close/>
                </a:path>
              </a:pathLst>
            </a:custGeom>
            <a:solidFill>
              <a:srgbClr val="F98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8220788" y="1766638"/>
              <a:ext cx="208048" cy="249985"/>
            </a:xfrm>
            <a:custGeom>
              <a:avLst/>
              <a:gdLst/>
              <a:ahLst/>
              <a:cxnLst/>
              <a:rect l="l" t="t" r="r" b="b"/>
              <a:pathLst>
                <a:path w="2253" h="2707" extrusionOk="0">
                  <a:moveTo>
                    <a:pt x="469" y="1"/>
                  </a:moveTo>
                  <a:cubicBezTo>
                    <a:pt x="418" y="1"/>
                    <a:pt x="372" y="26"/>
                    <a:pt x="328" y="95"/>
                  </a:cubicBezTo>
                  <a:cubicBezTo>
                    <a:pt x="137" y="368"/>
                    <a:pt x="0" y="1215"/>
                    <a:pt x="41" y="1542"/>
                  </a:cubicBezTo>
                  <a:cubicBezTo>
                    <a:pt x="41" y="1761"/>
                    <a:pt x="69" y="1979"/>
                    <a:pt x="150" y="2184"/>
                  </a:cubicBezTo>
                  <a:cubicBezTo>
                    <a:pt x="246" y="2388"/>
                    <a:pt x="382" y="2525"/>
                    <a:pt x="546" y="2620"/>
                  </a:cubicBezTo>
                  <a:cubicBezTo>
                    <a:pt x="669" y="2679"/>
                    <a:pt x="801" y="2707"/>
                    <a:pt x="933" y="2707"/>
                  </a:cubicBezTo>
                  <a:cubicBezTo>
                    <a:pt x="1137" y="2707"/>
                    <a:pt x="1341" y="2641"/>
                    <a:pt x="1515" y="2525"/>
                  </a:cubicBezTo>
                  <a:cubicBezTo>
                    <a:pt x="1829" y="2348"/>
                    <a:pt x="2061" y="2047"/>
                    <a:pt x="2225" y="1692"/>
                  </a:cubicBezTo>
                  <a:lnTo>
                    <a:pt x="2225" y="1679"/>
                  </a:lnTo>
                  <a:cubicBezTo>
                    <a:pt x="2252" y="1474"/>
                    <a:pt x="2239" y="1269"/>
                    <a:pt x="2225" y="1065"/>
                  </a:cubicBezTo>
                  <a:cubicBezTo>
                    <a:pt x="2198" y="996"/>
                    <a:pt x="2184" y="942"/>
                    <a:pt x="2170" y="873"/>
                  </a:cubicBezTo>
                  <a:cubicBezTo>
                    <a:pt x="2089" y="641"/>
                    <a:pt x="1911" y="450"/>
                    <a:pt x="1706" y="327"/>
                  </a:cubicBezTo>
                  <a:cubicBezTo>
                    <a:pt x="1474" y="191"/>
                    <a:pt x="1270" y="191"/>
                    <a:pt x="1010" y="191"/>
                  </a:cubicBezTo>
                  <a:cubicBezTo>
                    <a:pt x="780" y="191"/>
                    <a:pt x="609" y="1"/>
                    <a:pt x="469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8188007" y="1687680"/>
              <a:ext cx="296235" cy="313612"/>
            </a:xfrm>
            <a:custGeom>
              <a:avLst/>
              <a:gdLst/>
              <a:ahLst/>
              <a:cxnLst/>
              <a:rect l="l" t="t" r="r" b="b"/>
              <a:pathLst>
                <a:path w="3208" h="3396" extrusionOk="0">
                  <a:moveTo>
                    <a:pt x="1730" y="0"/>
                  </a:moveTo>
                  <a:cubicBezTo>
                    <a:pt x="1625" y="0"/>
                    <a:pt x="1520" y="12"/>
                    <a:pt x="1420" y="36"/>
                  </a:cubicBezTo>
                  <a:cubicBezTo>
                    <a:pt x="1120" y="132"/>
                    <a:pt x="847" y="295"/>
                    <a:pt x="642" y="514"/>
                  </a:cubicBezTo>
                  <a:cubicBezTo>
                    <a:pt x="546" y="609"/>
                    <a:pt x="478" y="705"/>
                    <a:pt x="355" y="773"/>
                  </a:cubicBezTo>
                  <a:cubicBezTo>
                    <a:pt x="304" y="796"/>
                    <a:pt x="247" y="809"/>
                    <a:pt x="191" y="809"/>
                  </a:cubicBezTo>
                  <a:cubicBezTo>
                    <a:pt x="113" y="809"/>
                    <a:pt x="40" y="782"/>
                    <a:pt x="0" y="718"/>
                  </a:cubicBezTo>
                  <a:lnTo>
                    <a:pt x="0" y="855"/>
                  </a:lnTo>
                  <a:cubicBezTo>
                    <a:pt x="14" y="923"/>
                    <a:pt x="14" y="978"/>
                    <a:pt x="28" y="1032"/>
                  </a:cubicBezTo>
                  <a:cubicBezTo>
                    <a:pt x="82" y="1223"/>
                    <a:pt x="205" y="1374"/>
                    <a:pt x="369" y="1469"/>
                  </a:cubicBezTo>
                  <a:cubicBezTo>
                    <a:pt x="495" y="1536"/>
                    <a:pt x="605" y="1558"/>
                    <a:pt x="718" y="1558"/>
                  </a:cubicBezTo>
                  <a:cubicBezTo>
                    <a:pt x="814" y="1558"/>
                    <a:pt x="912" y="1542"/>
                    <a:pt x="1024" y="1524"/>
                  </a:cubicBezTo>
                  <a:lnTo>
                    <a:pt x="1024" y="1524"/>
                  </a:lnTo>
                  <a:cubicBezTo>
                    <a:pt x="956" y="1756"/>
                    <a:pt x="888" y="1974"/>
                    <a:pt x="806" y="2220"/>
                  </a:cubicBezTo>
                  <a:cubicBezTo>
                    <a:pt x="806" y="2261"/>
                    <a:pt x="778" y="2315"/>
                    <a:pt x="806" y="2356"/>
                  </a:cubicBezTo>
                  <a:cubicBezTo>
                    <a:pt x="833" y="2411"/>
                    <a:pt x="888" y="2425"/>
                    <a:pt x="942" y="2425"/>
                  </a:cubicBezTo>
                  <a:cubicBezTo>
                    <a:pt x="983" y="2425"/>
                    <a:pt x="1024" y="2397"/>
                    <a:pt x="1079" y="2384"/>
                  </a:cubicBezTo>
                  <a:lnTo>
                    <a:pt x="1079" y="2384"/>
                  </a:lnTo>
                  <a:cubicBezTo>
                    <a:pt x="1038" y="2397"/>
                    <a:pt x="1051" y="2698"/>
                    <a:pt x="1051" y="2752"/>
                  </a:cubicBezTo>
                  <a:cubicBezTo>
                    <a:pt x="1065" y="2861"/>
                    <a:pt x="1092" y="2970"/>
                    <a:pt x="1120" y="3080"/>
                  </a:cubicBezTo>
                  <a:cubicBezTo>
                    <a:pt x="1229" y="3298"/>
                    <a:pt x="1393" y="3366"/>
                    <a:pt x="1611" y="3380"/>
                  </a:cubicBezTo>
                  <a:cubicBezTo>
                    <a:pt x="1693" y="3389"/>
                    <a:pt x="1776" y="3395"/>
                    <a:pt x="1859" y="3395"/>
                  </a:cubicBezTo>
                  <a:cubicBezTo>
                    <a:pt x="2025" y="3395"/>
                    <a:pt x="2189" y="3371"/>
                    <a:pt x="2334" y="3298"/>
                  </a:cubicBezTo>
                  <a:cubicBezTo>
                    <a:pt x="2498" y="3216"/>
                    <a:pt x="2635" y="3066"/>
                    <a:pt x="2744" y="2889"/>
                  </a:cubicBezTo>
                  <a:cubicBezTo>
                    <a:pt x="2867" y="2698"/>
                    <a:pt x="2962" y="2479"/>
                    <a:pt x="3044" y="2274"/>
                  </a:cubicBezTo>
                  <a:cubicBezTo>
                    <a:pt x="3153" y="2015"/>
                    <a:pt x="3208" y="1660"/>
                    <a:pt x="3153" y="1387"/>
                  </a:cubicBezTo>
                  <a:cubicBezTo>
                    <a:pt x="3153" y="1292"/>
                    <a:pt x="3112" y="1210"/>
                    <a:pt x="3071" y="1142"/>
                  </a:cubicBezTo>
                  <a:cubicBezTo>
                    <a:pt x="3028" y="1077"/>
                    <a:pt x="2951" y="1038"/>
                    <a:pt x="2880" y="1038"/>
                  </a:cubicBezTo>
                  <a:cubicBezTo>
                    <a:pt x="2861" y="1038"/>
                    <a:pt x="2843" y="1040"/>
                    <a:pt x="2826" y="1046"/>
                  </a:cubicBezTo>
                  <a:cubicBezTo>
                    <a:pt x="2894" y="1019"/>
                    <a:pt x="2867" y="800"/>
                    <a:pt x="2853" y="759"/>
                  </a:cubicBezTo>
                  <a:cubicBezTo>
                    <a:pt x="2812" y="677"/>
                    <a:pt x="2785" y="582"/>
                    <a:pt x="2730" y="500"/>
                  </a:cubicBezTo>
                  <a:cubicBezTo>
                    <a:pt x="2621" y="350"/>
                    <a:pt x="2471" y="213"/>
                    <a:pt x="2307" y="132"/>
                  </a:cubicBezTo>
                  <a:cubicBezTo>
                    <a:pt x="2129" y="43"/>
                    <a:pt x="1928" y="0"/>
                    <a:pt x="1730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8436314" y="1732562"/>
              <a:ext cx="25302" cy="70646"/>
            </a:xfrm>
            <a:custGeom>
              <a:avLst/>
              <a:gdLst/>
              <a:ahLst/>
              <a:cxnLst/>
              <a:rect l="l" t="t" r="r" b="b"/>
              <a:pathLst>
                <a:path w="274" h="765" fill="none" extrusionOk="0">
                  <a:moveTo>
                    <a:pt x="191" y="0"/>
                  </a:moveTo>
                  <a:cubicBezTo>
                    <a:pt x="273" y="273"/>
                    <a:pt x="191" y="587"/>
                    <a:pt x="0" y="765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8451458" y="1776704"/>
              <a:ext cx="39153" cy="16438"/>
            </a:xfrm>
            <a:custGeom>
              <a:avLst/>
              <a:gdLst/>
              <a:ahLst/>
              <a:cxnLst/>
              <a:rect l="l" t="t" r="r" b="b"/>
              <a:pathLst>
                <a:path w="424" h="178" fill="none" extrusionOk="0">
                  <a:moveTo>
                    <a:pt x="423" y="178"/>
                  </a:moveTo>
                  <a:cubicBezTo>
                    <a:pt x="314" y="55"/>
                    <a:pt x="137" y="0"/>
                    <a:pt x="0" y="82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8266128" y="1876717"/>
              <a:ext cx="74428" cy="66121"/>
            </a:xfrm>
            <a:custGeom>
              <a:avLst/>
              <a:gdLst/>
              <a:ahLst/>
              <a:cxnLst/>
              <a:rect l="l" t="t" r="r" b="b"/>
              <a:pathLst>
                <a:path w="806" h="716" extrusionOk="0">
                  <a:moveTo>
                    <a:pt x="406" y="1"/>
                  </a:moveTo>
                  <a:cubicBezTo>
                    <a:pt x="258" y="1"/>
                    <a:pt x="122" y="89"/>
                    <a:pt x="69" y="227"/>
                  </a:cubicBezTo>
                  <a:cubicBezTo>
                    <a:pt x="1" y="418"/>
                    <a:pt x="96" y="623"/>
                    <a:pt x="274" y="691"/>
                  </a:cubicBezTo>
                  <a:cubicBezTo>
                    <a:pt x="319" y="707"/>
                    <a:pt x="364" y="715"/>
                    <a:pt x="409" y="715"/>
                  </a:cubicBezTo>
                  <a:cubicBezTo>
                    <a:pt x="553" y="715"/>
                    <a:pt x="685" y="633"/>
                    <a:pt x="738" y="487"/>
                  </a:cubicBezTo>
                  <a:cubicBezTo>
                    <a:pt x="806" y="296"/>
                    <a:pt x="710" y="118"/>
                    <a:pt x="533" y="23"/>
                  </a:cubicBezTo>
                  <a:cubicBezTo>
                    <a:pt x="491" y="8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8293831" y="1897681"/>
              <a:ext cx="20315" cy="25303"/>
            </a:xfrm>
            <a:custGeom>
              <a:avLst/>
              <a:gdLst/>
              <a:ahLst/>
              <a:cxnLst/>
              <a:rect l="l" t="t" r="r" b="b"/>
              <a:pathLst>
                <a:path w="220" h="274" fill="none" extrusionOk="0">
                  <a:moveTo>
                    <a:pt x="219" y="14"/>
                  </a:moveTo>
                  <a:cubicBezTo>
                    <a:pt x="165" y="0"/>
                    <a:pt x="110" y="0"/>
                    <a:pt x="69" y="14"/>
                  </a:cubicBezTo>
                  <a:cubicBezTo>
                    <a:pt x="15" y="55"/>
                    <a:pt x="1" y="96"/>
                    <a:pt x="1" y="137"/>
                  </a:cubicBezTo>
                  <a:cubicBezTo>
                    <a:pt x="28" y="123"/>
                    <a:pt x="83" y="137"/>
                    <a:pt x="110" y="151"/>
                  </a:cubicBezTo>
                  <a:cubicBezTo>
                    <a:pt x="151" y="191"/>
                    <a:pt x="151" y="246"/>
                    <a:pt x="137" y="273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7854007" y="2193195"/>
              <a:ext cx="215620" cy="112941"/>
            </a:xfrm>
            <a:custGeom>
              <a:avLst/>
              <a:gdLst/>
              <a:ahLst/>
              <a:cxnLst/>
              <a:rect l="l" t="t" r="r" b="b"/>
              <a:pathLst>
                <a:path w="2335" h="1223" extrusionOk="0">
                  <a:moveTo>
                    <a:pt x="688" y="1"/>
                  </a:moveTo>
                  <a:cubicBezTo>
                    <a:pt x="587" y="1"/>
                    <a:pt x="485" y="15"/>
                    <a:pt x="410" y="62"/>
                  </a:cubicBezTo>
                  <a:cubicBezTo>
                    <a:pt x="301" y="117"/>
                    <a:pt x="233" y="226"/>
                    <a:pt x="164" y="335"/>
                  </a:cubicBezTo>
                  <a:cubicBezTo>
                    <a:pt x="82" y="472"/>
                    <a:pt x="1" y="636"/>
                    <a:pt x="69" y="772"/>
                  </a:cubicBezTo>
                  <a:cubicBezTo>
                    <a:pt x="82" y="799"/>
                    <a:pt x="96" y="827"/>
                    <a:pt x="110" y="827"/>
                  </a:cubicBezTo>
                  <a:cubicBezTo>
                    <a:pt x="164" y="827"/>
                    <a:pt x="205" y="786"/>
                    <a:pt x="233" y="731"/>
                  </a:cubicBezTo>
                  <a:cubicBezTo>
                    <a:pt x="322" y="578"/>
                    <a:pt x="483" y="484"/>
                    <a:pt x="649" y="484"/>
                  </a:cubicBezTo>
                  <a:cubicBezTo>
                    <a:pt x="661" y="484"/>
                    <a:pt x="672" y="485"/>
                    <a:pt x="683" y="486"/>
                  </a:cubicBezTo>
                  <a:cubicBezTo>
                    <a:pt x="724" y="486"/>
                    <a:pt x="779" y="513"/>
                    <a:pt x="833" y="540"/>
                  </a:cubicBezTo>
                  <a:cubicBezTo>
                    <a:pt x="860" y="595"/>
                    <a:pt x="847" y="608"/>
                    <a:pt x="833" y="663"/>
                  </a:cubicBezTo>
                  <a:cubicBezTo>
                    <a:pt x="806" y="786"/>
                    <a:pt x="615" y="786"/>
                    <a:pt x="506" y="813"/>
                  </a:cubicBezTo>
                  <a:cubicBezTo>
                    <a:pt x="410" y="854"/>
                    <a:pt x="328" y="950"/>
                    <a:pt x="301" y="1059"/>
                  </a:cubicBezTo>
                  <a:cubicBezTo>
                    <a:pt x="478" y="1029"/>
                    <a:pt x="662" y="1007"/>
                    <a:pt x="843" y="1007"/>
                  </a:cubicBezTo>
                  <a:cubicBezTo>
                    <a:pt x="913" y="1007"/>
                    <a:pt x="983" y="1010"/>
                    <a:pt x="1051" y="1018"/>
                  </a:cubicBezTo>
                  <a:cubicBezTo>
                    <a:pt x="1379" y="1072"/>
                    <a:pt x="1775" y="1141"/>
                    <a:pt x="2116" y="1223"/>
                  </a:cubicBezTo>
                  <a:lnTo>
                    <a:pt x="2143" y="1223"/>
                  </a:lnTo>
                  <a:cubicBezTo>
                    <a:pt x="2171" y="1209"/>
                    <a:pt x="2171" y="1209"/>
                    <a:pt x="2171" y="1182"/>
                  </a:cubicBezTo>
                  <a:cubicBezTo>
                    <a:pt x="2212" y="991"/>
                    <a:pt x="2280" y="799"/>
                    <a:pt x="2334" y="595"/>
                  </a:cubicBezTo>
                  <a:cubicBezTo>
                    <a:pt x="2143" y="527"/>
                    <a:pt x="1952" y="472"/>
                    <a:pt x="1802" y="349"/>
                  </a:cubicBezTo>
                  <a:cubicBezTo>
                    <a:pt x="1734" y="294"/>
                    <a:pt x="1679" y="267"/>
                    <a:pt x="1611" y="213"/>
                  </a:cubicBezTo>
                  <a:cubicBezTo>
                    <a:pt x="1379" y="49"/>
                    <a:pt x="1092" y="22"/>
                    <a:pt x="819" y="8"/>
                  </a:cubicBezTo>
                  <a:cubicBezTo>
                    <a:pt x="777" y="4"/>
                    <a:pt x="732" y="1"/>
                    <a:pt x="688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8010249" y="2206493"/>
              <a:ext cx="92158" cy="151358"/>
            </a:xfrm>
            <a:custGeom>
              <a:avLst/>
              <a:gdLst/>
              <a:ahLst/>
              <a:cxnLst/>
              <a:rect l="l" t="t" r="r" b="b"/>
              <a:pathLst>
                <a:path w="998" h="1639" extrusionOk="0">
                  <a:moveTo>
                    <a:pt x="479" y="0"/>
                  </a:moveTo>
                  <a:cubicBezTo>
                    <a:pt x="165" y="396"/>
                    <a:pt x="1" y="888"/>
                    <a:pt x="15" y="1379"/>
                  </a:cubicBezTo>
                  <a:cubicBezTo>
                    <a:pt x="233" y="1474"/>
                    <a:pt x="438" y="1556"/>
                    <a:pt x="656" y="1638"/>
                  </a:cubicBezTo>
                  <a:cubicBezTo>
                    <a:pt x="724" y="1297"/>
                    <a:pt x="820" y="956"/>
                    <a:pt x="888" y="615"/>
                  </a:cubicBezTo>
                  <a:cubicBezTo>
                    <a:pt x="902" y="519"/>
                    <a:pt x="997" y="287"/>
                    <a:pt x="929" y="205"/>
                  </a:cubicBezTo>
                  <a:cubicBezTo>
                    <a:pt x="888" y="123"/>
                    <a:pt x="574" y="55"/>
                    <a:pt x="47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8031672" y="2208987"/>
              <a:ext cx="312672" cy="269747"/>
            </a:xfrm>
            <a:custGeom>
              <a:avLst/>
              <a:gdLst/>
              <a:ahLst/>
              <a:cxnLst/>
              <a:rect l="l" t="t" r="r" b="b"/>
              <a:pathLst>
                <a:path w="3386" h="2921" extrusionOk="0">
                  <a:moveTo>
                    <a:pt x="492" y="1"/>
                  </a:moveTo>
                  <a:cubicBezTo>
                    <a:pt x="137" y="383"/>
                    <a:pt x="1" y="1052"/>
                    <a:pt x="56" y="1598"/>
                  </a:cubicBezTo>
                  <a:cubicBezTo>
                    <a:pt x="451" y="1939"/>
                    <a:pt x="1011" y="2144"/>
                    <a:pt x="1434" y="2403"/>
                  </a:cubicBezTo>
                  <a:cubicBezTo>
                    <a:pt x="1666" y="2553"/>
                    <a:pt x="1912" y="2703"/>
                    <a:pt x="2171" y="2812"/>
                  </a:cubicBezTo>
                  <a:cubicBezTo>
                    <a:pt x="2342" y="2875"/>
                    <a:pt x="2525" y="2920"/>
                    <a:pt x="2708" y="2920"/>
                  </a:cubicBezTo>
                  <a:cubicBezTo>
                    <a:pt x="2803" y="2920"/>
                    <a:pt x="2897" y="2908"/>
                    <a:pt x="2990" y="2881"/>
                  </a:cubicBezTo>
                  <a:cubicBezTo>
                    <a:pt x="3127" y="2840"/>
                    <a:pt x="3263" y="2758"/>
                    <a:pt x="3331" y="2621"/>
                  </a:cubicBezTo>
                  <a:cubicBezTo>
                    <a:pt x="3359" y="2539"/>
                    <a:pt x="3386" y="2457"/>
                    <a:pt x="3359" y="2348"/>
                  </a:cubicBezTo>
                  <a:cubicBezTo>
                    <a:pt x="3345" y="1734"/>
                    <a:pt x="3004" y="1120"/>
                    <a:pt x="2471" y="792"/>
                  </a:cubicBezTo>
                  <a:cubicBezTo>
                    <a:pt x="2308" y="697"/>
                    <a:pt x="2117" y="588"/>
                    <a:pt x="1912" y="506"/>
                  </a:cubicBezTo>
                  <a:cubicBezTo>
                    <a:pt x="1571" y="356"/>
                    <a:pt x="1229" y="233"/>
                    <a:pt x="888" y="110"/>
                  </a:cubicBezTo>
                  <a:cubicBezTo>
                    <a:pt x="765" y="55"/>
                    <a:pt x="629" y="28"/>
                    <a:pt x="492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7658612" y="2381032"/>
              <a:ext cx="116075" cy="153759"/>
            </a:xfrm>
            <a:custGeom>
              <a:avLst/>
              <a:gdLst/>
              <a:ahLst/>
              <a:cxnLst/>
              <a:rect l="l" t="t" r="r" b="b"/>
              <a:pathLst>
                <a:path w="1257" h="1665" extrusionOk="0">
                  <a:moveTo>
                    <a:pt x="365" y="1"/>
                  </a:moveTo>
                  <a:cubicBezTo>
                    <a:pt x="344" y="1"/>
                    <a:pt x="322" y="3"/>
                    <a:pt x="301" y="8"/>
                  </a:cubicBezTo>
                  <a:cubicBezTo>
                    <a:pt x="206" y="48"/>
                    <a:pt x="137" y="144"/>
                    <a:pt x="97" y="253"/>
                  </a:cubicBezTo>
                  <a:cubicBezTo>
                    <a:pt x="1" y="526"/>
                    <a:pt x="28" y="840"/>
                    <a:pt x="165" y="1099"/>
                  </a:cubicBezTo>
                  <a:cubicBezTo>
                    <a:pt x="272" y="1314"/>
                    <a:pt x="624" y="1664"/>
                    <a:pt x="923" y="1664"/>
                  </a:cubicBezTo>
                  <a:cubicBezTo>
                    <a:pt x="1004" y="1664"/>
                    <a:pt x="1080" y="1638"/>
                    <a:pt x="1147" y="1577"/>
                  </a:cubicBezTo>
                  <a:cubicBezTo>
                    <a:pt x="1229" y="1495"/>
                    <a:pt x="1257" y="1372"/>
                    <a:pt x="1243" y="1250"/>
                  </a:cubicBezTo>
                  <a:cubicBezTo>
                    <a:pt x="1229" y="1099"/>
                    <a:pt x="1107" y="990"/>
                    <a:pt x="1025" y="881"/>
                  </a:cubicBezTo>
                  <a:cubicBezTo>
                    <a:pt x="943" y="758"/>
                    <a:pt x="874" y="635"/>
                    <a:pt x="820" y="499"/>
                  </a:cubicBezTo>
                  <a:cubicBezTo>
                    <a:pt x="765" y="390"/>
                    <a:pt x="738" y="253"/>
                    <a:pt x="642" y="144"/>
                  </a:cubicBezTo>
                  <a:cubicBezTo>
                    <a:pt x="575" y="54"/>
                    <a:pt x="469" y="1"/>
                    <a:pt x="365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7594342" y="2256916"/>
              <a:ext cx="400951" cy="292465"/>
            </a:xfrm>
            <a:custGeom>
              <a:avLst/>
              <a:gdLst/>
              <a:ahLst/>
              <a:cxnLst/>
              <a:rect l="l" t="t" r="r" b="b"/>
              <a:pathLst>
                <a:path w="4342" h="3167" extrusionOk="0">
                  <a:moveTo>
                    <a:pt x="1871" y="0"/>
                  </a:moveTo>
                  <a:lnTo>
                    <a:pt x="1" y="901"/>
                  </a:lnTo>
                  <a:lnTo>
                    <a:pt x="2471" y="3167"/>
                  </a:lnTo>
                  <a:lnTo>
                    <a:pt x="4341" y="2252"/>
                  </a:lnTo>
                  <a:lnTo>
                    <a:pt x="1871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7622137" y="2277048"/>
              <a:ext cx="345361" cy="250908"/>
            </a:xfrm>
            <a:custGeom>
              <a:avLst/>
              <a:gdLst/>
              <a:ahLst/>
              <a:cxnLst/>
              <a:rect l="l" t="t" r="r" b="b"/>
              <a:pathLst>
                <a:path w="3740" h="2717" extrusionOk="0">
                  <a:moveTo>
                    <a:pt x="1597" y="1"/>
                  </a:moveTo>
                  <a:lnTo>
                    <a:pt x="0" y="779"/>
                  </a:lnTo>
                  <a:lnTo>
                    <a:pt x="2129" y="2717"/>
                  </a:lnTo>
                  <a:lnTo>
                    <a:pt x="3740" y="1939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7657411" y="2304752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24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7720388" y="2361546"/>
              <a:ext cx="135005" cy="70646"/>
            </a:xfrm>
            <a:custGeom>
              <a:avLst/>
              <a:gdLst/>
              <a:ahLst/>
              <a:cxnLst/>
              <a:rect l="l" t="t" r="r" b="b"/>
              <a:pathLst>
                <a:path w="1462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7740611" y="2380385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38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7762034" y="2399317"/>
              <a:ext cx="136205" cy="70646"/>
            </a:xfrm>
            <a:custGeom>
              <a:avLst/>
              <a:gdLst/>
              <a:ahLst/>
              <a:cxnLst/>
              <a:rect l="l" t="t" r="r" b="b"/>
              <a:pathLst>
                <a:path w="1475" h="765" extrusionOk="0">
                  <a:moveTo>
                    <a:pt x="1338" y="1"/>
                  </a:moveTo>
                  <a:lnTo>
                    <a:pt x="0" y="642"/>
                  </a:lnTo>
                  <a:lnTo>
                    <a:pt x="123" y="765"/>
                  </a:lnTo>
                  <a:lnTo>
                    <a:pt x="1474" y="123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7783458" y="2418248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4" y="0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3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7803588" y="2437180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7614565" y="2254330"/>
              <a:ext cx="147563" cy="89669"/>
            </a:xfrm>
            <a:custGeom>
              <a:avLst/>
              <a:gdLst/>
              <a:ahLst/>
              <a:cxnLst/>
              <a:rect l="l" t="t" r="r" b="b"/>
              <a:pathLst>
                <a:path w="1598" h="971" extrusionOk="0">
                  <a:moveTo>
                    <a:pt x="1119" y="1"/>
                  </a:moveTo>
                  <a:lnTo>
                    <a:pt x="0" y="547"/>
                  </a:lnTo>
                  <a:lnTo>
                    <a:pt x="478" y="970"/>
                  </a:lnTo>
                  <a:lnTo>
                    <a:pt x="1597" y="43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7"/>
            <p:cNvSpPr/>
            <p:nvPr/>
          </p:nvSpPr>
          <p:spPr>
            <a:xfrm>
              <a:off x="7673756" y="2388789"/>
              <a:ext cx="254496" cy="184695"/>
            </a:xfrm>
            <a:custGeom>
              <a:avLst/>
              <a:gdLst/>
              <a:ahLst/>
              <a:cxnLst/>
              <a:rect l="l" t="t" r="r" b="b"/>
              <a:pathLst>
                <a:path w="2756" h="2000" extrusionOk="0">
                  <a:moveTo>
                    <a:pt x="892" y="0"/>
                  </a:moveTo>
                  <a:cubicBezTo>
                    <a:pt x="885" y="0"/>
                    <a:pt x="878" y="2"/>
                    <a:pt x="874" y="5"/>
                  </a:cubicBezTo>
                  <a:cubicBezTo>
                    <a:pt x="861" y="33"/>
                    <a:pt x="861" y="46"/>
                    <a:pt x="847" y="60"/>
                  </a:cubicBezTo>
                  <a:cubicBezTo>
                    <a:pt x="751" y="278"/>
                    <a:pt x="902" y="456"/>
                    <a:pt x="642" y="579"/>
                  </a:cubicBezTo>
                  <a:cubicBezTo>
                    <a:pt x="547" y="620"/>
                    <a:pt x="451" y="647"/>
                    <a:pt x="356" y="688"/>
                  </a:cubicBezTo>
                  <a:cubicBezTo>
                    <a:pt x="301" y="715"/>
                    <a:pt x="246" y="756"/>
                    <a:pt x="192" y="811"/>
                  </a:cubicBezTo>
                  <a:cubicBezTo>
                    <a:pt x="178" y="824"/>
                    <a:pt x="165" y="865"/>
                    <a:pt x="137" y="879"/>
                  </a:cubicBezTo>
                  <a:cubicBezTo>
                    <a:pt x="1" y="1097"/>
                    <a:pt x="274" y="1329"/>
                    <a:pt x="451" y="1439"/>
                  </a:cubicBezTo>
                  <a:cubicBezTo>
                    <a:pt x="847" y="1712"/>
                    <a:pt x="1325" y="1848"/>
                    <a:pt x="1775" y="1984"/>
                  </a:cubicBezTo>
                  <a:cubicBezTo>
                    <a:pt x="1813" y="1994"/>
                    <a:pt x="1862" y="2000"/>
                    <a:pt x="1916" y="2000"/>
                  </a:cubicBezTo>
                  <a:cubicBezTo>
                    <a:pt x="2234" y="2000"/>
                    <a:pt x="2755" y="1829"/>
                    <a:pt x="2580" y="1479"/>
                  </a:cubicBezTo>
                  <a:cubicBezTo>
                    <a:pt x="2444" y="1207"/>
                    <a:pt x="2021" y="1029"/>
                    <a:pt x="1748" y="961"/>
                  </a:cubicBezTo>
                  <a:cubicBezTo>
                    <a:pt x="1461" y="920"/>
                    <a:pt x="1215" y="797"/>
                    <a:pt x="1120" y="510"/>
                  </a:cubicBezTo>
                  <a:cubicBezTo>
                    <a:pt x="1065" y="374"/>
                    <a:pt x="1052" y="237"/>
                    <a:pt x="1011" y="115"/>
                  </a:cubicBezTo>
                  <a:cubicBezTo>
                    <a:pt x="997" y="74"/>
                    <a:pt x="997" y="46"/>
                    <a:pt x="956" y="33"/>
                  </a:cubicBezTo>
                  <a:cubicBezTo>
                    <a:pt x="946" y="13"/>
                    <a:pt x="914" y="0"/>
                    <a:pt x="892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7"/>
            <p:cNvSpPr/>
            <p:nvPr/>
          </p:nvSpPr>
          <p:spPr>
            <a:xfrm>
              <a:off x="7784658" y="2442166"/>
              <a:ext cx="88372" cy="148864"/>
            </a:xfrm>
            <a:custGeom>
              <a:avLst/>
              <a:gdLst/>
              <a:ahLst/>
              <a:cxnLst/>
              <a:rect l="l" t="t" r="r" b="b"/>
              <a:pathLst>
                <a:path w="957" h="1612" extrusionOk="0">
                  <a:moveTo>
                    <a:pt x="369" y="1"/>
                  </a:moveTo>
                  <a:cubicBezTo>
                    <a:pt x="96" y="424"/>
                    <a:pt x="1" y="929"/>
                    <a:pt x="69" y="1434"/>
                  </a:cubicBezTo>
                  <a:cubicBezTo>
                    <a:pt x="287" y="1502"/>
                    <a:pt x="506" y="1543"/>
                    <a:pt x="752" y="1611"/>
                  </a:cubicBezTo>
                  <a:cubicBezTo>
                    <a:pt x="779" y="1270"/>
                    <a:pt x="820" y="915"/>
                    <a:pt x="861" y="574"/>
                  </a:cubicBezTo>
                  <a:cubicBezTo>
                    <a:pt x="888" y="478"/>
                    <a:pt x="956" y="233"/>
                    <a:pt x="888" y="164"/>
                  </a:cubicBezTo>
                  <a:cubicBezTo>
                    <a:pt x="779" y="69"/>
                    <a:pt x="479" y="28"/>
                    <a:pt x="369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8221989" y="2040082"/>
              <a:ext cx="219406" cy="89115"/>
            </a:xfrm>
            <a:custGeom>
              <a:avLst/>
              <a:gdLst/>
              <a:ahLst/>
              <a:cxnLst/>
              <a:rect l="l" t="t" r="r" b="b"/>
              <a:pathLst>
                <a:path w="2376" h="965" extrusionOk="0">
                  <a:moveTo>
                    <a:pt x="2376" y="915"/>
                  </a:moveTo>
                  <a:lnTo>
                    <a:pt x="2376" y="915"/>
                  </a:lnTo>
                  <a:cubicBezTo>
                    <a:pt x="2376" y="915"/>
                    <a:pt x="2376" y="915"/>
                    <a:pt x="2376" y="915"/>
                  </a:cubicBezTo>
                  <a:close/>
                  <a:moveTo>
                    <a:pt x="2117" y="1"/>
                  </a:moveTo>
                  <a:cubicBezTo>
                    <a:pt x="1680" y="28"/>
                    <a:pt x="1216" y="83"/>
                    <a:pt x="752" y="110"/>
                  </a:cubicBezTo>
                  <a:cubicBezTo>
                    <a:pt x="588" y="137"/>
                    <a:pt x="397" y="151"/>
                    <a:pt x="260" y="274"/>
                  </a:cubicBezTo>
                  <a:cubicBezTo>
                    <a:pt x="137" y="369"/>
                    <a:pt x="1" y="697"/>
                    <a:pt x="69" y="847"/>
                  </a:cubicBezTo>
                  <a:cubicBezTo>
                    <a:pt x="102" y="945"/>
                    <a:pt x="287" y="965"/>
                    <a:pt x="462" y="965"/>
                  </a:cubicBezTo>
                  <a:cubicBezTo>
                    <a:pt x="579" y="965"/>
                    <a:pt x="692" y="956"/>
                    <a:pt x="752" y="956"/>
                  </a:cubicBezTo>
                  <a:cubicBezTo>
                    <a:pt x="764" y="957"/>
                    <a:pt x="788" y="958"/>
                    <a:pt x="821" y="958"/>
                  </a:cubicBezTo>
                  <a:cubicBezTo>
                    <a:pt x="1116" y="958"/>
                    <a:pt x="2137" y="913"/>
                    <a:pt x="2340" y="913"/>
                  </a:cubicBezTo>
                  <a:cubicBezTo>
                    <a:pt x="2363" y="913"/>
                    <a:pt x="2375" y="914"/>
                    <a:pt x="2376" y="915"/>
                  </a:cubicBezTo>
                  <a:lnTo>
                    <a:pt x="2376" y="915"/>
                  </a:lnTo>
                  <a:lnTo>
                    <a:pt x="211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>
              <a:off x="7987625" y="2082931"/>
              <a:ext cx="584897" cy="949794"/>
            </a:xfrm>
            <a:custGeom>
              <a:avLst/>
              <a:gdLst/>
              <a:ahLst/>
              <a:cxnLst/>
              <a:rect l="l" t="t" r="r" b="b"/>
              <a:pathLst>
                <a:path w="6334" h="10285" extrusionOk="0">
                  <a:moveTo>
                    <a:pt x="4682" y="1"/>
                  </a:moveTo>
                  <a:cubicBezTo>
                    <a:pt x="4245" y="28"/>
                    <a:pt x="3836" y="69"/>
                    <a:pt x="3412" y="137"/>
                  </a:cubicBezTo>
                  <a:cubicBezTo>
                    <a:pt x="3126" y="178"/>
                    <a:pt x="2921" y="219"/>
                    <a:pt x="2716" y="438"/>
                  </a:cubicBezTo>
                  <a:cubicBezTo>
                    <a:pt x="2170" y="997"/>
                    <a:pt x="1679" y="2266"/>
                    <a:pt x="1515" y="3031"/>
                  </a:cubicBezTo>
                  <a:cubicBezTo>
                    <a:pt x="1379" y="3768"/>
                    <a:pt x="1433" y="3822"/>
                    <a:pt x="1365" y="4573"/>
                  </a:cubicBezTo>
                  <a:cubicBezTo>
                    <a:pt x="1283" y="5460"/>
                    <a:pt x="1147" y="6347"/>
                    <a:pt x="969" y="7207"/>
                  </a:cubicBezTo>
                  <a:cubicBezTo>
                    <a:pt x="833" y="7944"/>
                    <a:pt x="614" y="8763"/>
                    <a:pt x="0" y="9186"/>
                  </a:cubicBezTo>
                  <a:cubicBezTo>
                    <a:pt x="1024" y="9623"/>
                    <a:pt x="2048" y="10046"/>
                    <a:pt x="3140" y="10210"/>
                  </a:cubicBezTo>
                  <a:cubicBezTo>
                    <a:pt x="3438" y="10259"/>
                    <a:pt x="3743" y="10285"/>
                    <a:pt x="4047" y="10285"/>
                  </a:cubicBezTo>
                  <a:cubicBezTo>
                    <a:pt x="4855" y="10285"/>
                    <a:pt x="5659" y="10100"/>
                    <a:pt x="6333" y="9664"/>
                  </a:cubicBezTo>
                  <a:cubicBezTo>
                    <a:pt x="5910" y="9023"/>
                    <a:pt x="5801" y="8231"/>
                    <a:pt x="5801" y="7412"/>
                  </a:cubicBezTo>
                  <a:cubicBezTo>
                    <a:pt x="5801" y="6921"/>
                    <a:pt x="5842" y="6443"/>
                    <a:pt x="5856" y="5965"/>
                  </a:cubicBezTo>
                  <a:cubicBezTo>
                    <a:pt x="5883" y="5337"/>
                    <a:pt x="5937" y="4710"/>
                    <a:pt x="5951" y="4068"/>
                  </a:cubicBezTo>
                  <a:cubicBezTo>
                    <a:pt x="5978" y="3304"/>
                    <a:pt x="5937" y="2485"/>
                    <a:pt x="5801" y="1721"/>
                  </a:cubicBezTo>
                  <a:cubicBezTo>
                    <a:pt x="5774" y="1529"/>
                    <a:pt x="5733" y="1325"/>
                    <a:pt x="5678" y="1134"/>
                  </a:cubicBezTo>
                  <a:cubicBezTo>
                    <a:pt x="5665" y="1106"/>
                    <a:pt x="5665" y="1052"/>
                    <a:pt x="5651" y="1024"/>
                  </a:cubicBezTo>
                  <a:cubicBezTo>
                    <a:pt x="5501" y="683"/>
                    <a:pt x="5228" y="205"/>
                    <a:pt x="485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>
              <a:off x="7803588" y="2280834"/>
              <a:ext cx="508068" cy="399218"/>
            </a:xfrm>
            <a:custGeom>
              <a:avLst/>
              <a:gdLst/>
              <a:ahLst/>
              <a:cxnLst/>
              <a:rect l="l" t="t" r="r" b="b"/>
              <a:pathLst>
                <a:path w="5502" h="4323" extrusionOk="0">
                  <a:moveTo>
                    <a:pt x="4819" y="1"/>
                  </a:moveTo>
                  <a:cubicBezTo>
                    <a:pt x="4395" y="14"/>
                    <a:pt x="4054" y="383"/>
                    <a:pt x="3836" y="738"/>
                  </a:cubicBezTo>
                  <a:cubicBezTo>
                    <a:pt x="3617" y="1093"/>
                    <a:pt x="3426" y="1502"/>
                    <a:pt x="3099" y="1775"/>
                  </a:cubicBezTo>
                  <a:cubicBezTo>
                    <a:pt x="2900" y="1945"/>
                    <a:pt x="2600" y="2004"/>
                    <a:pt x="2265" y="2004"/>
                  </a:cubicBezTo>
                  <a:cubicBezTo>
                    <a:pt x="1659" y="2004"/>
                    <a:pt x="942" y="1808"/>
                    <a:pt x="519" y="1720"/>
                  </a:cubicBezTo>
                  <a:cubicBezTo>
                    <a:pt x="42" y="2198"/>
                    <a:pt x="1" y="2744"/>
                    <a:pt x="233" y="3386"/>
                  </a:cubicBezTo>
                  <a:cubicBezTo>
                    <a:pt x="929" y="3684"/>
                    <a:pt x="2234" y="4323"/>
                    <a:pt x="3206" y="4323"/>
                  </a:cubicBezTo>
                  <a:cubicBezTo>
                    <a:pt x="3434" y="4323"/>
                    <a:pt x="3643" y="4287"/>
                    <a:pt x="3822" y="4204"/>
                  </a:cubicBezTo>
                  <a:cubicBezTo>
                    <a:pt x="4136" y="4041"/>
                    <a:pt x="4382" y="3768"/>
                    <a:pt x="4587" y="3467"/>
                  </a:cubicBezTo>
                  <a:cubicBezTo>
                    <a:pt x="4709" y="3290"/>
                    <a:pt x="4805" y="3113"/>
                    <a:pt x="4887" y="2921"/>
                  </a:cubicBezTo>
                  <a:cubicBezTo>
                    <a:pt x="5092" y="2512"/>
                    <a:pt x="5296" y="2089"/>
                    <a:pt x="5405" y="1625"/>
                  </a:cubicBezTo>
                  <a:cubicBezTo>
                    <a:pt x="5501" y="1161"/>
                    <a:pt x="5474" y="683"/>
                    <a:pt x="5269" y="274"/>
                  </a:cubicBezTo>
                  <a:cubicBezTo>
                    <a:pt x="5242" y="192"/>
                    <a:pt x="5187" y="123"/>
                    <a:pt x="5105" y="69"/>
                  </a:cubicBezTo>
                  <a:cubicBezTo>
                    <a:pt x="5010" y="14"/>
                    <a:pt x="4914" y="1"/>
                    <a:pt x="481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8082091" y="2140372"/>
              <a:ext cx="274904" cy="506895"/>
            </a:xfrm>
            <a:custGeom>
              <a:avLst/>
              <a:gdLst/>
              <a:ahLst/>
              <a:cxnLst/>
              <a:rect l="l" t="t" r="r" b="b"/>
              <a:pathLst>
                <a:path w="2977" h="5489" extrusionOk="0">
                  <a:moveTo>
                    <a:pt x="2006" y="1"/>
                  </a:moveTo>
                  <a:cubicBezTo>
                    <a:pt x="1834" y="1"/>
                    <a:pt x="1662" y="49"/>
                    <a:pt x="1516" y="143"/>
                  </a:cubicBezTo>
                  <a:cubicBezTo>
                    <a:pt x="1311" y="266"/>
                    <a:pt x="1216" y="539"/>
                    <a:pt x="1106" y="744"/>
                  </a:cubicBezTo>
                  <a:cubicBezTo>
                    <a:pt x="997" y="989"/>
                    <a:pt x="874" y="1249"/>
                    <a:pt x="793" y="1522"/>
                  </a:cubicBezTo>
                  <a:cubicBezTo>
                    <a:pt x="697" y="1795"/>
                    <a:pt x="629" y="2081"/>
                    <a:pt x="547" y="2354"/>
                  </a:cubicBezTo>
                  <a:cubicBezTo>
                    <a:pt x="410" y="2818"/>
                    <a:pt x="219" y="3269"/>
                    <a:pt x="124" y="3719"/>
                  </a:cubicBezTo>
                  <a:cubicBezTo>
                    <a:pt x="15" y="4183"/>
                    <a:pt x="1" y="4702"/>
                    <a:pt x="178" y="5139"/>
                  </a:cubicBezTo>
                  <a:cubicBezTo>
                    <a:pt x="278" y="5394"/>
                    <a:pt x="477" y="5489"/>
                    <a:pt x="703" y="5489"/>
                  </a:cubicBezTo>
                  <a:cubicBezTo>
                    <a:pt x="1033" y="5489"/>
                    <a:pt x="1420" y="5286"/>
                    <a:pt x="1639" y="5084"/>
                  </a:cubicBezTo>
                  <a:cubicBezTo>
                    <a:pt x="1966" y="4784"/>
                    <a:pt x="2117" y="4361"/>
                    <a:pt x="2253" y="3924"/>
                  </a:cubicBezTo>
                  <a:cubicBezTo>
                    <a:pt x="2389" y="3501"/>
                    <a:pt x="2540" y="3091"/>
                    <a:pt x="2676" y="2668"/>
                  </a:cubicBezTo>
                  <a:cubicBezTo>
                    <a:pt x="2799" y="2313"/>
                    <a:pt x="2935" y="1849"/>
                    <a:pt x="2976" y="1385"/>
                  </a:cubicBezTo>
                  <a:cubicBezTo>
                    <a:pt x="2976" y="962"/>
                    <a:pt x="2908" y="553"/>
                    <a:pt x="2635" y="266"/>
                  </a:cubicBezTo>
                  <a:cubicBezTo>
                    <a:pt x="2464" y="87"/>
                    <a:pt x="2234" y="1"/>
                    <a:pt x="2006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8114872" y="2162351"/>
              <a:ext cx="97144" cy="244629"/>
            </a:xfrm>
            <a:custGeom>
              <a:avLst/>
              <a:gdLst/>
              <a:ahLst/>
              <a:cxnLst/>
              <a:rect l="l" t="t" r="r" b="b"/>
              <a:pathLst>
                <a:path w="1052" h="2649" fill="none" extrusionOk="0">
                  <a:moveTo>
                    <a:pt x="1" y="2649"/>
                  </a:moveTo>
                  <a:cubicBezTo>
                    <a:pt x="206" y="1707"/>
                    <a:pt x="547" y="820"/>
                    <a:pt x="1052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8085877" y="2335042"/>
              <a:ext cx="266039" cy="354245"/>
            </a:xfrm>
            <a:custGeom>
              <a:avLst/>
              <a:gdLst/>
              <a:ahLst/>
              <a:cxnLst/>
              <a:rect l="l" t="t" r="r" b="b"/>
              <a:pathLst>
                <a:path w="2881" h="3836" fill="none" extrusionOk="0">
                  <a:moveTo>
                    <a:pt x="2881" y="1"/>
                  </a:moveTo>
                  <a:cubicBezTo>
                    <a:pt x="2690" y="492"/>
                    <a:pt x="2499" y="983"/>
                    <a:pt x="2335" y="1475"/>
                  </a:cubicBezTo>
                  <a:cubicBezTo>
                    <a:pt x="2198" y="1843"/>
                    <a:pt x="2076" y="2280"/>
                    <a:pt x="1816" y="2594"/>
                  </a:cubicBezTo>
                  <a:cubicBezTo>
                    <a:pt x="1570" y="2880"/>
                    <a:pt x="1338" y="3208"/>
                    <a:pt x="1038" y="3440"/>
                  </a:cubicBezTo>
                  <a:cubicBezTo>
                    <a:pt x="752" y="3686"/>
                    <a:pt x="369" y="3836"/>
                    <a:pt x="1" y="3795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8334184" y="2345108"/>
              <a:ext cx="36660" cy="37955"/>
            </a:xfrm>
            <a:custGeom>
              <a:avLst/>
              <a:gdLst/>
              <a:ahLst/>
              <a:cxnLst/>
              <a:rect l="l" t="t" r="r" b="b"/>
              <a:pathLst>
                <a:path w="397" h="411" fill="none" extrusionOk="0">
                  <a:moveTo>
                    <a:pt x="397" y="1"/>
                  </a:moveTo>
                  <a:cubicBezTo>
                    <a:pt x="219" y="110"/>
                    <a:pt x="83" y="246"/>
                    <a:pt x="1" y="410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7817439" y="2187285"/>
              <a:ext cx="146271" cy="150342"/>
            </a:xfrm>
            <a:custGeom>
              <a:avLst/>
              <a:gdLst/>
              <a:ahLst/>
              <a:cxnLst/>
              <a:rect l="l" t="t" r="r" b="b"/>
              <a:pathLst>
                <a:path w="1584" h="1628" extrusionOk="0">
                  <a:moveTo>
                    <a:pt x="1502" y="0"/>
                  </a:moveTo>
                  <a:cubicBezTo>
                    <a:pt x="1485" y="0"/>
                    <a:pt x="1468" y="10"/>
                    <a:pt x="1447" y="31"/>
                  </a:cubicBezTo>
                  <a:lnTo>
                    <a:pt x="124" y="1409"/>
                  </a:lnTo>
                  <a:lnTo>
                    <a:pt x="1" y="1628"/>
                  </a:lnTo>
                  <a:lnTo>
                    <a:pt x="219" y="1505"/>
                  </a:lnTo>
                  <a:lnTo>
                    <a:pt x="1557" y="126"/>
                  </a:lnTo>
                  <a:cubicBezTo>
                    <a:pt x="1584" y="99"/>
                    <a:pt x="1584" y="58"/>
                    <a:pt x="1557" y="31"/>
                  </a:cubicBezTo>
                  <a:cubicBezTo>
                    <a:pt x="1536" y="10"/>
                    <a:pt x="1519" y="0"/>
                    <a:pt x="150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38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965" name="Google Shape;965;p38"/>
          <p:cNvSpPr/>
          <p:nvPr/>
        </p:nvSpPr>
        <p:spPr>
          <a:xfrm>
            <a:off x="1056919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6" name="Google Shape;966;p38"/>
          <p:cNvGrpSpPr/>
          <p:nvPr/>
        </p:nvGrpSpPr>
        <p:grpSpPr>
          <a:xfrm>
            <a:off x="480619" y="1183099"/>
            <a:ext cx="2295600" cy="793595"/>
            <a:chOff x="633019" y="1183099"/>
            <a:chExt cx="2295600" cy="793595"/>
          </a:xfrm>
        </p:grpSpPr>
        <p:sp>
          <p:nvSpPr>
            <p:cNvPr id="967" name="Google Shape;967;p38"/>
            <p:cNvSpPr txBox="1"/>
            <p:nvPr/>
          </p:nvSpPr>
          <p:spPr>
            <a:xfrm>
              <a:off x="633019" y="1183099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68" name="Google Shape;968;p38"/>
            <p:cNvSpPr txBox="1"/>
            <p:nvPr/>
          </p:nvSpPr>
          <p:spPr>
            <a:xfrm>
              <a:off x="792769" y="1520094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69" name="Google Shape;969;p38"/>
          <p:cNvGrpSpPr/>
          <p:nvPr/>
        </p:nvGrpSpPr>
        <p:grpSpPr>
          <a:xfrm>
            <a:off x="1379028" y="2548642"/>
            <a:ext cx="498781" cy="457215"/>
            <a:chOff x="6239575" y="4416275"/>
            <a:chExt cx="489625" cy="449175"/>
          </a:xfrm>
        </p:grpSpPr>
        <p:sp>
          <p:nvSpPr>
            <p:cNvPr id="970" name="Google Shape;970;p38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1" name="Google Shape;971;p38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2" name="Google Shape;972;p38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73" name="Google Shape;973;p38"/>
          <p:cNvSpPr/>
          <p:nvPr/>
        </p:nvSpPr>
        <p:spPr>
          <a:xfrm>
            <a:off x="1214569" y="3543101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974" name="Google Shape;974;p38"/>
          <p:cNvSpPr/>
          <p:nvPr/>
        </p:nvSpPr>
        <p:spPr>
          <a:xfrm>
            <a:off x="3019306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" name="Google Shape;975;p38"/>
          <p:cNvGrpSpPr/>
          <p:nvPr/>
        </p:nvGrpSpPr>
        <p:grpSpPr>
          <a:xfrm>
            <a:off x="2443006" y="3576104"/>
            <a:ext cx="2295600" cy="801583"/>
            <a:chOff x="2493856" y="3576104"/>
            <a:chExt cx="2295600" cy="801583"/>
          </a:xfrm>
        </p:grpSpPr>
        <p:sp>
          <p:nvSpPr>
            <p:cNvPr id="976" name="Google Shape;976;p38"/>
            <p:cNvSpPr txBox="1"/>
            <p:nvPr/>
          </p:nvSpPr>
          <p:spPr>
            <a:xfrm>
              <a:off x="2493856" y="3576104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Interest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77" name="Google Shape;977;p38"/>
            <p:cNvSpPr txBox="1"/>
            <p:nvPr/>
          </p:nvSpPr>
          <p:spPr>
            <a:xfrm>
              <a:off x="2653606" y="392108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78" name="Google Shape;978;p38"/>
          <p:cNvGrpSpPr/>
          <p:nvPr/>
        </p:nvGrpSpPr>
        <p:grpSpPr>
          <a:xfrm>
            <a:off x="3391517" y="2548644"/>
            <a:ext cx="398579" cy="457213"/>
            <a:chOff x="-48237000" y="2342650"/>
            <a:chExt cx="256800" cy="300225"/>
          </a:xfrm>
        </p:grpSpPr>
        <p:sp>
          <p:nvSpPr>
            <p:cNvPr id="979" name="Google Shape;979;p38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8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8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" name="Google Shape;982;p38"/>
          <p:cNvSpPr/>
          <p:nvPr/>
        </p:nvSpPr>
        <p:spPr>
          <a:xfrm>
            <a:off x="3176956" y="1260126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700" dirty="0">
              <a:solidFill>
                <a:schemeClr val="lt1"/>
              </a:solidFill>
            </a:endParaRPr>
          </a:p>
        </p:txBody>
      </p:sp>
      <p:sp>
        <p:nvSpPr>
          <p:cNvPr id="983" name="Google Shape;983;p38"/>
          <p:cNvSpPr/>
          <p:nvPr/>
        </p:nvSpPr>
        <p:spPr>
          <a:xfrm>
            <a:off x="4981694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" name="Google Shape;984;p38"/>
          <p:cNvGrpSpPr/>
          <p:nvPr/>
        </p:nvGrpSpPr>
        <p:grpSpPr>
          <a:xfrm>
            <a:off x="4405394" y="1183099"/>
            <a:ext cx="2295600" cy="793595"/>
            <a:chOff x="4354706" y="1183099"/>
            <a:chExt cx="2295600" cy="793595"/>
          </a:xfrm>
        </p:grpSpPr>
        <p:sp>
          <p:nvSpPr>
            <p:cNvPr id="985" name="Google Shape;985;p38"/>
            <p:cNvSpPr txBox="1"/>
            <p:nvPr/>
          </p:nvSpPr>
          <p:spPr>
            <a:xfrm>
              <a:off x="4354706" y="1183099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Desire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6" name="Google Shape;986;p38"/>
            <p:cNvSpPr txBox="1"/>
            <p:nvPr/>
          </p:nvSpPr>
          <p:spPr>
            <a:xfrm>
              <a:off x="4514456" y="1520094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87" name="Google Shape;987;p38"/>
          <p:cNvSpPr/>
          <p:nvPr/>
        </p:nvSpPr>
        <p:spPr>
          <a:xfrm>
            <a:off x="5296883" y="2548650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988" name="Google Shape;988;p38"/>
          <p:cNvSpPr/>
          <p:nvPr/>
        </p:nvSpPr>
        <p:spPr>
          <a:xfrm>
            <a:off x="5139344" y="3543101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989" name="Google Shape;989;p38"/>
          <p:cNvSpPr/>
          <p:nvPr/>
        </p:nvSpPr>
        <p:spPr>
          <a:xfrm>
            <a:off x="6944081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0" name="Google Shape;990;p38"/>
          <p:cNvGrpSpPr/>
          <p:nvPr/>
        </p:nvGrpSpPr>
        <p:grpSpPr>
          <a:xfrm>
            <a:off x="6367781" y="3576104"/>
            <a:ext cx="2295600" cy="801583"/>
            <a:chOff x="6215381" y="3576104"/>
            <a:chExt cx="2295600" cy="801583"/>
          </a:xfrm>
        </p:grpSpPr>
        <p:sp>
          <p:nvSpPr>
            <p:cNvPr id="991" name="Google Shape;991;p38"/>
            <p:cNvSpPr txBox="1"/>
            <p:nvPr/>
          </p:nvSpPr>
          <p:spPr>
            <a:xfrm>
              <a:off x="6215381" y="3576104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92" name="Google Shape;992;p38"/>
            <p:cNvSpPr txBox="1"/>
            <p:nvPr/>
          </p:nvSpPr>
          <p:spPr>
            <a:xfrm>
              <a:off x="6375131" y="392108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93" name="Google Shape;993;p38"/>
          <p:cNvSpPr/>
          <p:nvPr/>
        </p:nvSpPr>
        <p:spPr>
          <a:xfrm>
            <a:off x="7280804" y="2548648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994" name="Google Shape;994;p38"/>
          <p:cNvSpPr/>
          <p:nvPr/>
        </p:nvSpPr>
        <p:spPr>
          <a:xfrm>
            <a:off x="7101731" y="1260126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7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267888" y="-2638929"/>
            <a:ext cx="13116913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Choix de conception et architecture</a:t>
            </a:r>
          </a:p>
        </p:txBody>
      </p:sp>
    </p:spTree>
    <p:extLst>
      <p:ext uri="{BB962C8B-B14F-4D97-AF65-F5344CB8AC3E}">
        <p14:creationId xmlns:p14="http://schemas.microsoft.com/office/powerpoint/2010/main" val="36949527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9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1000" name="Google Shape;1000;p39"/>
          <p:cNvSpPr/>
          <p:nvPr/>
        </p:nvSpPr>
        <p:spPr>
          <a:xfrm>
            <a:off x="3252750" y="933688"/>
            <a:ext cx="2638500" cy="414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Target market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01" name="Google Shape;1001;p39"/>
          <p:cNvSpPr/>
          <p:nvPr/>
        </p:nvSpPr>
        <p:spPr>
          <a:xfrm>
            <a:off x="1166775" y="1947150"/>
            <a:ext cx="2638500" cy="4149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Multi segment market</a:t>
            </a:r>
            <a:endParaRPr/>
          </a:p>
        </p:txBody>
      </p:sp>
      <p:sp>
        <p:nvSpPr>
          <p:cNvPr id="1002" name="Google Shape;1002;p39"/>
          <p:cNvSpPr/>
          <p:nvPr/>
        </p:nvSpPr>
        <p:spPr>
          <a:xfrm>
            <a:off x="5338725" y="1947150"/>
            <a:ext cx="2638500" cy="4149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Concentrated market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03" name="Google Shape;1003;p39"/>
          <p:cNvGrpSpPr/>
          <p:nvPr/>
        </p:nvGrpSpPr>
        <p:grpSpPr>
          <a:xfrm>
            <a:off x="437325" y="2918700"/>
            <a:ext cx="1920900" cy="1109226"/>
            <a:chOff x="589725" y="3147300"/>
            <a:chExt cx="1920900" cy="1109226"/>
          </a:xfrm>
        </p:grpSpPr>
        <p:sp>
          <p:nvSpPr>
            <p:cNvPr id="1004" name="Google Shape;1004;p39"/>
            <p:cNvSpPr/>
            <p:nvPr/>
          </p:nvSpPr>
          <p:spPr>
            <a:xfrm>
              <a:off x="589725" y="3754626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43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 Mars is actually a very cold place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66667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Negative</a:t>
              </a:r>
              <a:endParaRPr/>
            </a:p>
          </p:txBody>
        </p:sp>
      </p:grpSp>
      <p:grpSp>
        <p:nvGrpSpPr>
          <p:cNvPr id="1006" name="Google Shape;1006;p39"/>
          <p:cNvGrpSpPr/>
          <p:nvPr/>
        </p:nvGrpSpPr>
        <p:grpSpPr>
          <a:xfrm>
            <a:off x="2553475" y="2918700"/>
            <a:ext cx="1920900" cy="1109212"/>
            <a:chOff x="2604275" y="3147300"/>
            <a:chExt cx="1920900" cy="1109212"/>
          </a:xfrm>
        </p:grpSpPr>
        <p:sp>
          <p:nvSpPr>
            <p:cNvPr id="1007" name="Google Shape;1007;p39"/>
            <p:cNvSpPr/>
            <p:nvPr/>
          </p:nvSpPr>
          <p:spPr>
            <a:xfrm>
              <a:off x="2604275" y="3754612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Saturn, the ringed planet, is composed of hydrogen and helium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8" name="Google Shape;1008;p39"/>
            <p:cNvSpPr/>
            <p:nvPr/>
          </p:nvSpPr>
          <p:spPr>
            <a:xfrm>
              <a:off x="268122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Positive</a:t>
              </a:r>
              <a:endParaRPr/>
            </a:p>
          </p:txBody>
        </p:sp>
      </p:grpSp>
      <p:grpSp>
        <p:nvGrpSpPr>
          <p:cNvPr id="1009" name="Google Shape;1009;p39"/>
          <p:cNvGrpSpPr/>
          <p:nvPr/>
        </p:nvGrpSpPr>
        <p:grpSpPr>
          <a:xfrm>
            <a:off x="4669625" y="2918700"/>
            <a:ext cx="1920900" cy="1109225"/>
            <a:chOff x="4618825" y="3147300"/>
            <a:chExt cx="1920900" cy="1109225"/>
          </a:xfrm>
        </p:grpSpPr>
        <p:sp>
          <p:nvSpPr>
            <p:cNvPr id="1010" name="Google Shape;1010;p39"/>
            <p:cNvSpPr/>
            <p:nvPr/>
          </p:nvSpPr>
          <p:spPr>
            <a:xfrm>
              <a:off x="4618825" y="3754625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43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1" name="Google Shape;1011;p39"/>
            <p:cNvSpPr/>
            <p:nvPr/>
          </p:nvSpPr>
          <p:spPr>
            <a:xfrm>
              <a:off x="469577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Negative</a:t>
              </a:r>
              <a:endParaRPr/>
            </a:p>
          </p:txBody>
        </p:sp>
      </p:grpSp>
      <p:grpSp>
        <p:nvGrpSpPr>
          <p:cNvPr id="1012" name="Google Shape;1012;p39"/>
          <p:cNvGrpSpPr/>
          <p:nvPr/>
        </p:nvGrpSpPr>
        <p:grpSpPr>
          <a:xfrm>
            <a:off x="6785775" y="2918700"/>
            <a:ext cx="1920900" cy="1109213"/>
            <a:chOff x="6633375" y="3147300"/>
            <a:chExt cx="1920900" cy="1109213"/>
          </a:xfrm>
        </p:grpSpPr>
        <p:sp>
          <p:nvSpPr>
            <p:cNvPr id="1013" name="Google Shape;1013;p39"/>
            <p:cNvSpPr/>
            <p:nvPr/>
          </p:nvSpPr>
          <p:spPr>
            <a:xfrm>
              <a:off x="6633375" y="3754613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00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4" name="Google Shape;1014;p39"/>
            <p:cNvSpPr/>
            <p:nvPr/>
          </p:nvSpPr>
          <p:spPr>
            <a:xfrm>
              <a:off x="671032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Positive</a:t>
              </a:r>
              <a:endParaRPr/>
            </a:p>
          </p:txBody>
        </p:sp>
      </p:grpSp>
      <p:cxnSp>
        <p:nvCxnSpPr>
          <p:cNvPr id="1015" name="Google Shape;1015;p39"/>
          <p:cNvCxnSpPr>
            <a:stCxn id="1000" idx="2"/>
            <a:endCxn id="1001" idx="0"/>
          </p:cNvCxnSpPr>
          <p:nvPr/>
        </p:nvCxnSpPr>
        <p:spPr>
          <a:xfrm rot="5400000">
            <a:off x="3229800" y="604888"/>
            <a:ext cx="598500" cy="20859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6" name="Google Shape;1016;p39"/>
          <p:cNvCxnSpPr>
            <a:stCxn id="1000" idx="2"/>
            <a:endCxn id="1002" idx="0"/>
          </p:cNvCxnSpPr>
          <p:nvPr/>
        </p:nvCxnSpPr>
        <p:spPr>
          <a:xfrm rot="-5400000" flipH="1">
            <a:off x="5315700" y="604888"/>
            <a:ext cx="598500" cy="20859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7" name="Google Shape;1017;p39"/>
          <p:cNvCxnSpPr>
            <a:stCxn id="1001" idx="2"/>
            <a:endCxn id="1008" idx="0"/>
          </p:cNvCxnSpPr>
          <p:nvPr/>
        </p:nvCxnSpPr>
        <p:spPr>
          <a:xfrm rot="-5400000" flipH="1">
            <a:off x="2721525" y="2126550"/>
            <a:ext cx="556800" cy="10278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8" name="Google Shape;1018;p39"/>
          <p:cNvCxnSpPr>
            <a:stCxn id="1001" idx="2"/>
            <a:endCxn id="1005" idx="0"/>
          </p:cNvCxnSpPr>
          <p:nvPr/>
        </p:nvCxnSpPr>
        <p:spPr>
          <a:xfrm rot="5400000">
            <a:off x="1663575" y="2096400"/>
            <a:ext cx="556800" cy="10881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9"/>
          <p:cNvCxnSpPr>
            <a:stCxn id="1002" idx="2"/>
            <a:endCxn id="1011" idx="0"/>
          </p:cNvCxnSpPr>
          <p:nvPr/>
        </p:nvCxnSpPr>
        <p:spPr>
          <a:xfrm rot="5400000">
            <a:off x="5865675" y="2126550"/>
            <a:ext cx="556800" cy="10278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0" name="Google Shape;1020;p39"/>
          <p:cNvCxnSpPr>
            <a:stCxn id="1002" idx="2"/>
            <a:endCxn id="1014" idx="0"/>
          </p:cNvCxnSpPr>
          <p:nvPr/>
        </p:nvCxnSpPr>
        <p:spPr>
          <a:xfrm rot="-5400000" flipH="1">
            <a:off x="6923775" y="2096250"/>
            <a:ext cx="556800" cy="10884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1" name="Google Shape;1021;p39"/>
          <p:cNvGrpSpPr/>
          <p:nvPr/>
        </p:nvGrpSpPr>
        <p:grpSpPr>
          <a:xfrm>
            <a:off x="3281221" y="4220894"/>
            <a:ext cx="465394" cy="465394"/>
            <a:chOff x="1487200" y="4993750"/>
            <a:chExt cx="483125" cy="483125"/>
          </a:xfrm>
        </p:grpSpPr>
        <p:sp>
          <p:nvSpPr>
            <p:cNvPr id="1022" name="Google Shape;1022;p39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3" name="Google Shape;1023;p39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4" name="Google Shape;1024;p39"/>
          <p:cNvGrpSpPr/>
          <p:nvPr/>
        </p:nvGrpSpPr>
        <p:grpSpPr>
          <a:xfrm>
            <a:off x="1165086" y="4220894"/>
            <a:ext cx="465394" cy="465394"/>
            <a:chOff x="2081650" y="4993750"/>
            <a:chExt cx="483125" cy="483125"/>
          </a:xfrm>
        </p:grpSpPr>
        <p:sp>
          <p:nvSpPr>
            <p:cNvPr id="1025" name="Google Shape;1025;p39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6" name="Google Shape;1026;p39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7" name="Google Shape;1027;p39"/>
          <p:cNvGrpSpPr/>
          <p:nvPr/>
        </p:nvGrpSpPr>
        <p:grpSpPr>
          <a:xfrm>
            <a:off x="7513521" y="4220894"/>
            <a:ext cx="465394" cy="465394"/>
            <a:chOff x="1487200" y="4993750"/>
            <a:chExt cx="483125" cy="483125"/>
          </a:xfrm>
        </p:grpSpPr>
        <p:sp>
          <p:nvSpPr>
            <p:cNvPr id="1028" name="Google Shape;1028;p39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" name="Google Shape;1029;p39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0" name="Google Shape;1030;p39"/>
          <p:cNvGrpSpPr/>
          <p:nvPr/>
        </p:nvGrpSpPr>
        <p:grpSpPr>
          <a:xfrm>
            <a:off x="5397386" y="4220894"/>
            <a:ext cx="465394" cy="465394"/>
            <a:chOff x="2081650" y="4993750"/>
            <a:chExt cx="483125" cy="483125"/>
          </a:xfrm>
        </p:grpSpPr>
        <p:sp>
          <p:nvSpPr>
            <p:cNvPr id="1031" name="Google Shape;1031;p39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40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038" name="Google Shape;1038;p40"/>
          <p:cNvGrpSpPr/>
          <p:nvPr/>
        </p:nvGrpSpPr>
        <p:grpSpPr>
          <a:xfrm>
            <a:off x="2650396" y="911197"/>
            <a:ext cx="3843208" cy="3775153"/>
            <a:chOff x="2650396" y="911197"/>
            <a:chExt cx="3843208" cy="3775153"/>
          </a:xfrm>
        </p:grpSpPr>
        <p:sp>
          <p:nvSpPr>
            <p:cNvPr id="1039" name="Google Shape;1039;p40"/>
            <p:cNvSpPr/>
            <p:nvPr/>
          </p:nvSpPr>
          <p:spPr>
            <a:xfrm rot="10800000" flipH="1">
              <a:off x="3337071" y="2275022"/>
              <a:ext cx="2469858" cy="523089"/>
            </a:xfrm>
            <a:custGeom>
              <a:avLst/>
              <a:gdLst/>
              <a:ahLst/>
              <a:cxnLst/>
              <a:rect l="l" t="t" r="r" b="b"/>
              <a:pathLst>
                <a:path w="53643" h="13191" extrusionOk="0">
                  <a:moveTo>
                    <a:pt x="5850" y="1"/>
                  </a:moveTo>
                  <a:lnTo>
                    <a:pt x="0" y="13191"/>
                  </a:lnTo>
                  <a:lnTo>
                    <a:pt x="53643" y="13191"/>
                  </a:lnTo>
                  <a:lnTo>
                    <a:pt x="477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 rot="10800000" flipH="1">
              <a:off x="3967244" y="3598788"/>
              <a:ext cx="1209511" cy="1087562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 rot="10800000" flipH="1">
              <a:off x="2650396" y="911197"/>
              <a:ext cx="3843208" cy="616514"/>
            </a:xfrm>
            <a:custGeom>
              <a:avLst/>
              <a:gdLst/>
              <a:ahLst/>
              <a:cxnLst/>
              <a:rect l="l" t="t" r="r" b="b"/>
              <a:pathLst>
                <a:path w="67342" h="13191" extrusionOk="0">
                  <a:moveTo>
                    <a:pt x="5858" y="1"/>
                  </a:moveTo>
                  <a:lnTo>
                    <a:pt x="0" y="13191"/>
                  </a:lnTo>
                  <a:lnTo>
                    <a:pt x="67341" y="13191"/>
                  </a:lnTo>
                  <a:lnTo>
                    <a:pt x="61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 rot="10800000" flipH="1">
              <a:off x="3021703" y="1616764"/>
              <a:ext cx="3100594" cy="523089"/>
            </a:xfrm>
            <a:custGeom>
              <a:avLst/>
              <a:gdLst/>
              <a:ahLst/>
              <a:cxnLst/>
              <a:rect l="l" t="t" r="r" b="b"/>
              <a:pathLst>
                <a:path w="67342" h="13191" extrusionOk="0">
                  <a:moveTo>
                    <a:pt x="5858" y="1"/>
                  </a:moveTo>
                  <a:lnTo>
                    <a:pt x="0" y="13191"/>
                  </a:lnTo>
                  <a:lnTo>
                    <a:pt x="67341" y="13191"/>
                  </a:lnTo>
                  <a:lnTo>
                    <a:pt x="61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 rot="10800000" flipH="1">
              <a:off x="3652209" y="2933459"/>
              <a:ext cx="1839582" cy="522732"/>
            </a:xfrm>
            <a:custGeom>
              <a:avLst/>
              <a:gdLst/>
              <a:ahLst/>
              <a:cxnLst/>
              <a:rect l="l" t="t" r="r" b="b"/>
              <a:pathLst>
                <a:path w="39954" h="13182" extrusionOk="0">
                  <a:moveTo>
                    <a:pt x="5859" y="1"/>
                  </a:moveTo>
                  <a:lnTo>
                    <a:pt x="1" y="13181"/>
                  </a:lnTo>
                  <a:lnTo>
                    <a:pt x="39954" y="13181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" name="Google Shape;1044;p40"/>
          <p:cNvGrpSpPr/>
          <p:nvPr/>
        </p:nvGrpSpPr>
        <p:grpSpPr>
          <a:xfrm>
            <a:off x="4343394" y="2314084"/>
            <a:ext cx="457211" cy="445133"/>
            <a:chOff x="-62150375" y="2664925"/>
            <a:chExt cx="316650" cy="318225"/>
          </a:xfrm>
        </p:grpSpPr>
        <p:sp>
          <p:nvSpPr>
            <p:cNvPr id="1045" name="Google Shape;1045;p40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40"/>
          <p:cNvGrpSpPr/>
          <p:nvPr/>
        </p:nvGrpSpPr>
        <p:grpSpPr>
          <a:xfrm>
            <a:off x="6520338" y="2199448"/>
            <a:ext cx="2152200" cy="772204"/>
            <a:chOff x="6582275" y="2199448"/>
            <a:chExt cx="2152200" cy="772204"/>
          </a:xfrm>
        </p:grpSpPr>
        <p:sp>
          <p:nvSpPr>
            <p:cNvPr id="1050" name="Google Shape;1050;p40"/>
            <p:cNvSpPr txBox="1"/>
            <p:nvPr/>
          </p:nvSpPr>
          <p:spPr>
            <a:xfrm>
              <a:off x="6794032" y="2199448"/>
              <a:ext cx="19404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1" name="Google Shape;1051;p40"/>
            <p:cNvSpPr txBox="1"/>
            <p:nvPr/>
          </p:nvSpPr>
          <p:spPr>
            <a:xfrm>
              <a:off x="6582275" y="2469752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52" name="Google Shape;1052;p40"/>
          <p:cNvGrpSpPr/>
          <p:nvPr/>
        </p:nvGrpSpPr>
        <p:grpSpPr>
          <a:xfrm>
            <a:off x="4324866" y="3729403"/>
            <a:ext cx="494267" cy="445127"/>
            <a:chOff x="4324866" y="3729403"/>
            <a:chExt cx="494267" cy="445127"/>
          </a:xfrm>
        </p:grpSpPr>
        <p:sp>
          <p:nvSpPr>
            <p:cNvPr id="1053" name="Google Shape;1053;p40"/>
            <p:cNvSpPr/>
            <p:nvPr/>
          </p:nvSpPr>
          <p:spPr>
            <a:xfrm>
              <a:off x="4324866" y="3729403"/>
              <a:ext cx="494267" cy="445127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4608674" y="3901618"/>
              <a:ext cx="96687" cy="22560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40"/>
          <p:cNvGrpSpPr/>
          <p:nvPr/>
        </p:nvGrpSpPr>
        <p:grpSpPr>
          <a:xfrm>
            <a:off x="6520313" y="3805483"/>
            <a:ext cx="2152200" cy="772191"/>
            <a:chOff x="6582250" y="3805483"/>
            <a:chExt cx="2152200" cy="772191"/>
          </a:xfrm>
        </p:grpSpPr>
        <p:sp>
          <p:nvSpPr>
            <p:cNvPr id="1056" name="Google Shape;1056;p40"/>
            <p:cNvSpPr txBox="1"/>
            <p:nvPr/>
          </p:nvSpPr>
          <p:spPr>
            <a:xfrm>
              <a:off x="6793732" y="3805483"/>
              <a:ext cx="19407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7" name="Google Shape;1057;p40"/>
            <p:cNvSpPr txBox="1"/>
            <p:nvPr/>
          </p:nvSpPr>
          <p:spPr>
            <a:xfrm>
              <a:off x="6582250" y="4075774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planet that harbors life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58" name="Google Shape;1058;p40"/>
          <p:cNvGrpSpPr/>
          <p:nvPr/>
        </p:nvGrpSpPr>
        <p:grpSpPr>
          <a:xfrm>
            <a:off x="4337389" y="996798"/>
            <a:ext cx="469222" cy="445109"/>
            <a:chOff x="1049375" y="2318350"/>
            <a:chExt cx="298525" cy="295400"/>
          </a:xfrm>
        </p:grpSpPr>
        <p:sp>
          <p:nvSpPr>
            <p:cNvPr id="1059" name="Google Shape;1059;p40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0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0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0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" name="Google Shape;1063;p40"/>
          <p:cNvGrpSpPr/>
          <p:nvPr/>
        </p:nvGrpSpPr>
        <p:grpSpPr>
          <a:xfrm>
            <a:off x="6520338" y="881734"/>
            <a:ext cx="2152200" cy="773391"/>
            <a:chOff x="6582275" y="881734"/>
            <a:chExt cx="2152200" cy="773391"/>
          </a:xfrm>
        </p:grpSpPr>
        <p:sp>
          <p:nvSpPr>
            <p:cNvPr id="1064" name="Google Shape;1064;p40"/>
            <p:cNvSpPr txBox="1"/>
            <p:nvPr/>
          </p:nvSpPr>
          <p:spPr>
            <a:xfrm>
              <a:off x="6794032" y="881734"/>
              <a:ext cx="19404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Planning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5" name="Google Shape;1065;p40"/>
            <p:cNvSpPr txBox="1"/>
            <p:nvPr/>
          </p:nvSpPr>
          <p:spPr>
            <a:xfrm>
              <a:off x="6582275" y="1153225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in the Solar System 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66" name="Google Shape;1066;p40"/>
          <p:cNvGrpSpPr/>
          <p:nvPr/>
        </p:nvGrpSpPr>
        <p:grpSpPr>
          <a:xfrm>
            <a:off x="4343402" y="1655645"/>
            <a:ext cx="457195" cy="445130"/>
            <a:chOff x="6167350" y="2672800"/>
            <a:chExt cx="297750" cy="295375"/>
          </a:xfrm>
        </p:grpSpPr>
        <p:sp>
          <p:nvSpPr>
            <p:cNvPr id="1067" name="Google Shape;1067;p40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0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0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0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0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" name="Google Shape;1072;p40"/>
          <p:cNvGrpSpPr/>
          <p:nvPr/>
        </p:nvGrpSpPr>
        <p:grpSpPr>
          <a:xfrm>
            <a:off x="471462" y="1540585"/>
            <a:ext cx="2152200" cy="773418"/>
            <a:chOff x="381000" y="1540585"/>
            <a:chExt cx="2152200" cy="773418"/>
          </a:xfrm>
        </p:grpSpPr>
        <p:sp>
          <p:nvSpPr>
            <p:cNvPr id="1073" name="Google Shape;1073;p40"/>
            <p:cNvSpPr txBox="1"/>
            <p:nvPr/>
          </p:nvSpPr>
          <p:spPr>
            <a:xfrm>
              <a:off x="381000" y="1540585"/>
              <a:ext cx="19404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Strategy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74" name="Google Shape;1074;p40"/>
            <p:cNvSpPr txBox="1"/>
            <p:nvPr/>
          </p:nvSpPr>
          <p:spPr>
            <a:xfrm>
              <a:off x="381000" y="1812103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75" name="Google Shape;1075;p40"/>
          <p:cNvSpPr/>
          <p:nvPr/>
        </p:nvSpPr>
        <p:spPr>
          <a:xfrm>
            <a:off x="4343419" y="3021304"/>
            <a:ext cx="457162" cy="347052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6" name="Google Shape;1076;p40"/>
          <p:cNvGrpSpPr/>
          <p:nvPr/>
        </p:nvGrpSpPr>
        <p:grpSpPr>
          <a:xfrm>
            <a:off x="471462" y="2857103"/>
            <a:ext cx="2152800" cy="773396"/>
            <a:chOff x="381000" y="2857103"/>
            <a:chExt cx="2152800" cy="773396"/>
          </a:xfrm>
        </p:grpSpPr>
        <p:sp>
          <p:nvSpPr>
            <p:cNvPr id="1077" name="Google Shape;1077;p40"/>
            <p:cNvSpPr txBox="1"/>
            <p:nvPr/>
          </p:nvSpPr>
          <p:spPr>
            <a:xfrm>
              <a:off x="381000" y="2857103"/>
              <a:ext cx="19407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78" name="Google Shape;1078;p40"/>
            <p:cNvSpPr txBox="1"/>
            <p:nvPr/>
          </p:nvSpPr>
          <p:spPr>
            <a:xfrm>
              <a:off x="381000" y="3128599"/>
              <a:ext cx="21528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41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084" name="Google Shape;1084;p41"/>
          <p:cNvGrpSpPr/>
          <p:nvPr/>
        </p:nvGrpSpPr>
        <p:grpSpPr>
          <a:xfrm>
            <a:off x="2013080" y="1426641"/>
            <a:ext cx="1656600" cy="1008342"/>
            <a:chOff x="2013080" y="1426641"/>
            <a:chExt cx="1656600" cy="1008342"/>
          </a:xfrm>
        </p:grpSpPr>
        <p:sp>
          <p:nvSpPr>
            <p:cNvPr id="1085" name="Google Shape;1085;p41"/>
            <p:cNvSpPr txBox="1"/>
            <p:nvPr/>
          </p:nvSpPr>
          <p:spPr>
            <a:xfrm>
              <a:off x="2013080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Lead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6" name="Google Shape;1086;p41"/>
            <p:cNvSpPr txBox="1"/>
            <p:nvPr/>
          </p:nvSpPr>
          <p:spPr>
            <a:xfrm>
              <a:off x="2128271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7" name="Google Shape;1087;p41"/>
          <p:cNvGrpSpPr/>
          <p:nvPr/>
        </p:nvGrpSpPr>
        <p:grpSpPr>
          <a:xfrm>
            <a:off x="2013080" y="3169716"/>
            <a:ext cx="1656600" cy="1004344"/>
            <a:chOff x="2013080" y="3169716"/>
            <a:chExt cx="1656600" cy="1004344"/>
          </a:xfrm>
        </p:grpSpPr>
        <p:sp>
          <p:nvSpPr>
            <p:cNvPr id="1088" name="Google Shape;1088;p41"/>
            <p:cNvSpPr txBox="1"/>
            <p:nvPr/>
          </p:nvSpPr>
          <p:spPr>
            <a:xfrm>
              <a:off x="2013080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Education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9" name="Google Shape;1089;p41"/>
            <p:cNvSpPr txBox="1"/>
            <p:nvPr/>
          </p:nvSpPr>
          <p:spPr>
            <a:xfrm>
              <a:off x="2128274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Moon is Earth’s only natural satellite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0" name="Google Shape;1090;p41"/>
          <p:cNvGrpSpPr/>
          <p:nvPr/>
        </p:nvGrpSpPr>
        <p:grpSpPr>
          <a:xfrm>
            <a:off x="282461" y="1426641"/>
            <a:ext cx="1656600" cy="1008342"/>
            <a:chOff x="282461" y="1426641"/>
            <a:chExt cx="1656600" cy="1008342"/>
          </a:xfrm>
        </p:grpSpPr>
        <p:sp>
          <p:nvSpPr>
            <p:cNvPr id="1091" name="Google Shape;1091;p41"/>
            <p:cNvSpPr txBox="1"/>
            <p:nvPr/>
          </p:nvSpPr>
          <p:spPr>
            <a:xfrm>
              <a:off x="282461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Visitor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2" name="Google Shape;1092;p41"/>
            <p:cNvSpPr txBox="1"/>
            <p:nvPr/>
          </p:nvSpPr>
          <p:spPr>
            <a:xfrm>
              <a:off x="397650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3" name="Google Shape;1093;p41"/>
          <p:cNvGrpSpPr/>
          <p:nvPr/>
        </p:nvGrpSpPr>
        <p:grpSpPr>
          <a:xfrm>
            <a:off x="282461" y="3169716"/>
            <a:ext cx="1656600" cy="1004344"/>
            <a:chOff x="282461" y="3169716"/>
            <a:chExt cx="1656600" cy="1004344"/>
          </a:xfrm>
        </p:grpSpPr>
        <p:sp>
          <p:nvSpPr>
            <p:cNvPr id="1094" name="Google Shape;1094;p41"/>
            <p:cNvSpPr txBox="1"/>
            <p:nvPr/>
          </p:nvSpPr>
          <p:spPr>
            <a:xfrm>
              <a:off x="282461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5" name="Google Shape;1095;p41"/>
            <p:cNvSpPr txBox="1"/>
            <p:nvPr/>
          </p:nvSpPr>
          <p:spPr>
            <a:xfrm>
              <a:off x="397650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6" name="Google Shape;1096;p41"/>
          <p:cNvGrpSpPr/>
          <p:nvPr/>
        </p:nvGrpSpPr>
        <p:grpSpPr>
          <a:xfrm>
            <a:off x="3743700" y="1426641"/>
            <a:ext cx="1656600" cy="1008342"/>
            <a:chOff x="3743700" y="1426641"/>
            <a:chExt cx="1656600" cy="1008342"/>
          </a:xfrm>
        </p:grpSpPr>
        <p:sp>
          <p:nvSpPr>
            <p:cNvPr id="1097" name="Google Shape;1097;p41"/>
            <p:cNvSpPr txBox="1"/>
            <p:nvPr/>
          </p:nvSpPr>
          <p:spPr>
            <a:xfrm>
              <a:off x="3743700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Secured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8" name="Google Shape;1098;p41"/>
            <p:cNvSpPr txBox="1"/>
            <p:nvPr/>
          </p:nvSpPr>
          <p:spPr>
            <a:xfrm>
              <a:off x="3858983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9" name="Google Shape;1099;p41"/>
          <p:cNvGrpSpPr/>
          <p:nvPr/>
        </p:nvGrpSpPr>
        <p:grpSpPr>
          <a:xfrm>
            <a:off x="3743700" y="3169716"/>
            <a:ext cx="1656600" cy="1004344"/>
            <a:chOff x="3743700" y="3169716"/>
            <a:chExt cx="1656600" cy="1004344"/>
          </a:xfrm>
        </p:grpSpPr>
        <p:sp>
          <p:nvSpPr>
            <p:cNvPr id="1100" name="Google Shape;1100;p41"/>
            <p:cNvSpPr txBox="1"/>
            <p:nvPr/>
          </p:nvSpPr>
          <p:spPr>
            <a:xfrm>
              <a:off x="3743700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01" name="Google Shape;1101;p41"/>
            <p:cNvSpPr txBox="1"/>
            <p:nvPr/>
          </p:nvSpPr>
          <p:spPr>
            <a:xfrm>
              <a:off x="3859052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2" name="Google Shape;1102;p41"/>
          <p:cNvGrpSpPr/>
          <p:nvPr/>
        </p:nvGrpSpPr>
        <p:grpSpPr>
          <a:xfrm>
            <a:off x="5474320" y="1426641"/>
            <a:ext cx="1656600" cy="1008342"/>
            <a:chOff x="5474320" y="1426641"/>
            <a:chExt cx="1656600" cy="1008342"/>
          </a:xfrm>
        </p:grpSpPr>
        <p:sp>
          <p:nvSpPr>
            <p:cNvPr id="1103" name="Google Shape;1103;p41"/>
            <p:cNvSpPr txBox="1"/>
            <p:nvPr/>
          </p:nvSpPr>
          <p:spPr>
            <a:xfrm>
              <a:off x="5474320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04" name="Google Shape;1104;p41"/>
            <p:cNvSpPr txBox="1"/>
            <p:nvPr/>
          </p:nvSpPr>
          <p:spPr>
            <a:xfrm>
              <a:off x="5589604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5" name="Google Shape;1105;p41"/>
          <p:cNvGrpSpPr/>
          <p:nvPr/>
        </p:nvGrpSpPr>
        <p:grpSpPr>
          <a:xfrm>
            <a:off x="5474320" y="3169716"/>
            <a:ext cx="1656600" cy="1004344"/>
            <a:chOff x="5474320" y="3169716"/>
            <a:chExt cx="1656600" cy="1004344"/>
          </a:xfrm>
        </p:grpSpPr>
        <p:sp>
          <p:nvSpPr>
            <p:cNvPr id="1106" name="Google Shape;1106;p41"/>
            <p:cNvSpPr txBox="1"/>
            <p:nvPr/>
          </p:nvSpPr>
          <p:spPr>
            <a:xfrm>
              <a:off x="5474320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Engagement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07" name="Google Shape;1107;p41"/>
            <p:cNvSpPr txBox="1"/>
            <p:nvPr/>
          </p:nvSpPr>
          <p:spPr>
            <a:xfrm>
              <a:off x="5589676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Uranus is the seventh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8" name="Google Shape;1108;p41"/>
          <p:cNvGrpSpPr/>
          <p:nvPr/>
        </p:nvGrpSpPr>
        <p:grpSpPr>
          <a:xfrm>
            <a:off x="7204939" y="1426641"/>
            <a:ext cx="1656600" cy="1008342"/>
            <a:chOff x="7204939" y="1426641"/>
            <a:chExt cx="1656600" cy="1008342"/>
          </a:xfrm>
        </p:grpSpPr>
        <p:sp>
          <p:nvSpPr>
            <p:cNvPr id="1109" name="Google Shape;1109;p41"/>
            <p:cNvSpPr txBox="1"/>
            <p:nvPr/>
          </p:nvSpPr>
          <p:spPr>
            <a:xfrm>
              <a:off x="7204939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Active user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10" name="Google Shape;1110;p41"/>
            <p:cNvSpPr txBox="1"/>
            <p:nvPr/>
          </p:nvSpPr>
          <p:spPr>
            <a:xfrm>
              <a:off x="7320224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11" name="Google Shape;1111;p41"/>
          <p:cNvGrpSpPr/>
          <p:nvPr/>
        </p:nvGrpSpPr>
        <p:grpSpPr>
          <a:xfrm>
            <a:off x="7204939" y="3169716"/>
            <a:ext cx="1656600" cy="1004344"/>
            <a:chOff x="7204939" y="3169716"/>
            <a:chExt cx="1656600" cy="1004344"/>
          </a:xfrm>
        </p:grpSpPr>
        <p:sp>
          <p:nvSpPr>
            <p:cNvPr id="1112" name="Google Shape;1112;p41"/>
            <p:cNvSpPr txBox="1"/>
            <p:nvPr/>
          </p:nvSpPr>
          <p:spPr>
            <a:xfrm>
              <a:off x="7204939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Deal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13" name="Google Shape;1113;p41"/>
            <p:cNvSpPr txBox="1"/>
            <p:nvPr/>
          </p:nvSpPr>
          <p:spPr>
            <a:xfrm>
              <a:off x="7320299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14" name="Google Shape;1114;p41"/>
          <p:cNvSpPr txBox="1"/>
          <p:nvPr/>
        </p:nvSpPr>
        <p:spPr>
          <a:xfrm>
            <a:off x="3514950" y="4314469"/>
            <a:ext cx="21141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Sales funnel</a:t>
            </a:r>
            <a:endParaRPr sz="2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5" name="Google Shape;1115;p41"/>
          <p:cNvSpPr txBox="1"/>
          <p:nvPr/>
        </p:nvSpPr>
        <p:spPr>
          <a:xfrm>
            <a:off x="3514950" y="954431"/>
            <a:ext cx="21141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lifecycle</a:t>
            </a:r>
            <a:endParaRPr sz="2000" b="1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116" name="Google Shape;1116;p41"/>
          <p:cNvCxnSpPr>
            <a:stCxn id="1115" idx="1"/>
            <a:endCxn id="1091" idx="0"/>
          </p:cNvCxnSpPr>
          <p:nvPr/>
        </p:nvCxnSpPr>
        <p:spPr>
          <a:xfrm flipH="1">
            <a:off x="1110750" y="1120331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7" name="Google Shape;1117;p41"/>
          <p:cNvCxnSpPr>
            <a:stCxn id="1115" idx="3"/>
            <a:endCxn id="1109" idx="0"/>
          </p:cNvCxnSpPr>
          <p:nvPr/>
        </p:nvCxnSpPr>
        <p:spPr>
          <a:xfrm>
            <a:off x="5629050" y="1120331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8" name="Google Shape;1118;p41"/>
          <p:cNvCxnSpPr>
            <a:stCxn id="1114" idx="1"/>
            <a:endCxn id="1095" idx="2"/>
          </p:cNvCxnSpPr>
          <p:nvPr/>
        </p:nvCxnSpPr>
        <p:spPr>
          <a:xfrm rot="10800000">
            <a:off x="1110750" y="4174069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9" name="Google Shape;1119;p41"/>
          <p:cNvCxnSpPr>
            <a:stCxn id="1114" idx="3"/>
            <a:endCxn id="1113" idx="2"/>
          </p:cNvCxnSpPr>
          <p:nvPr/>
        </p:nvCxnSpPr>
        <p:spPr>
          <a:xfrm rot="10800000" flipH="1">
            <a:off x="5629050" y="4174069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0" name="Google Shape;1120;p41"/>
          <p:cNvSpPr/>
          <p:nvPr/>
        </p:nvSpPr>
        <p:spPr>
          <a:xfrm>
            <a:off x="832800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1" name="Google Shape;1121;p41"/>
          <p:cNvSpPr/>
          <p:nvPr/>
        </p:nvSpPr>
        <p:spPr>
          <a:xfrm>
            <a:off x="2563425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2" name="Google Shape;1122;p41"/>
          <p:cNvSpPr/>
          <p:nvPr/>
        </p:nvSpPr>
        <p:spPr>
          <a:xfrm>
            <a:off x="4294050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3" name="Google Shape;1123;p41"/>
          <p:cNvSpPr/>
          <p:nvPr/>
        </p:nvSpPr>
        <p:spPr>
          <a:xfrm>
            <a:off x="6024675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4" name="Google Shape;1124;p41"/>
          <p:cNvSpPr/>
          <p:nvPr/>
        </p:nvSpPr>
        <p:spPr>
          <a:xfrm>
            <a:off x="7736738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2"/>
          <p:cNvSpPr/>
          <p:nvPr/>
        </p:nvSpPr>
        <p:spPr>
          <a:xfrm>
            <a:off x="2667675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42"/>
          <p:cNvSpPr/>
          <p:nvPr/>
        </p:nvSpPr>
        <p:spPr>
          <a:xfrm>
            <a:off x="4830525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42"/>
          <p:cNvSpPr/>
          <p:nvPr/>
        </p:nvSpPr>
        <p:spPr>
          <a:xfrm>
            <a:off x="6993350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42"/>
          <p:cNvSpPr/>
          <p:nvPr/>
        </p:nvSpPr>
        <p:spPr>
          <a:xfrm>
            <a:off x="504750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42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aphicFrame>
        <p:nvGraphicFramePr>
          <p:cNvPr id="1134" name="Google Shape;1134;p42"/>
          <p:cNvGraphicFramePr/>
          <p:nvPr/>
        </p:nvGraphicFramePr>
        <p:xfrm>
          <a:off x="2667607" y="942475"/>
          <a:ext cx="1645925" cy="37437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composed of hydrogen and helium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the biggest planet in the Solar System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FF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Neptune is the farthest planet</a:t>
                      </a: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is the second planet from the Sun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Analysis 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35" name="Google Shape;1135;p42"/>
          <p:cNvGraphicFramePr/>
          <p:nvPr/>
        </p:nvGraphicFramePr>
        <p:xfrm>
          <a:off x="6993328" y="942475"/>
          <a:ext cx="1645925" cy="37437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 is actually a very cold place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the sixth planet from the Sun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Moon is our natural satellite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Sun is the closest star to Earth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Content 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36" name="Google Shape;1136;p42"/>
          <p:cNvGraphicFramePr/>
          <p:nvPr/>
        </p:nvGraphicFramePr>
        <p:xfrm>
          <a:off x="4830468" y="942475"/>
          <a:ext cx="1645925" cy="37437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Ceres is located in the asteroid belt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the coldest planet of them all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FF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Earth is where we all live on</a:t>
                      </a: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has a really beautiful name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Promotion 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37" name="Google Shape;1137;p42"/>
          <p:cNvGraphicFramePr/>
          <p:nvPr>
            <p:extLst>
              <p:ext uri="{D42A27DB-BD31-4B8C-83A1-F6EECF244321}">
                <p14:modId xmlns:p14="http://schemas.microsoft.com/office/powerpoint/2010/main" val="2533244867"/>
              </p:ext>
            </p:extLst>
          </p:nvPr>
        </p:nvGraphicFramePr>
        <p:xfrm>
          <a:off x="504747" y="942475"/>
          <a:ext cx="1645925" cy="37437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dirty="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Mercury is the smallest planet</a:t>
                      </a:r>
                      <a:endParaRPr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 is full of iron oxide dust </a:t>
                      </a:r>
                      <a:endParaRPr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Saturn is a gas giant and has rings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Earth is the planet that harbors life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 </a:t>
                      </a:r>
                      <a:endParaRPr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138" name="Google Shape;1138;p42"/>
          <p:cNvGrpSpPr/>
          <p:nvPr/>
        </p:nvGrpSpPr>
        <p:grpSpPr>
          <a:xfrm>
            <a:off x="1092939" y="1033366"/>
            <a:ext cx="469533" cy="457199"/>
            <a:chOff x="6222125" y="2025975"/>
            <a:chExt cx="499450" cy="474125"/>
          </a:xfrm>
        </p:grpSpPr>
        <p:sp>
          <p:nvSpPr>
            <p:cNvPr id="1139" name="Google Shape;1139;p42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42" name="Google Shape;1142;p42"/>
          <p:cNvGrpSpPr/>
          <p:nvPr/>
        </p:nvGrpSpPr>
        <p:grpSpPr>
          <a:xfrm>
            <a:off x="7581794" y="1033374"/>
            <a:ext cx="468927" cy="457204"/>
            <a:chOff x="-60988625" y="2310475"/>
            <a:chExt cx="316650" cy="311150"/>
          </a:xfrm>
        </p:grpSpPr>
        <p:sp>
          <p:nvSpPr>
            <p:cNvPr id="1143" name="Google Shape;1143;p42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9" name="Google Shape;1149;p42"/>
          <p:cNvSpPr/>
          <p:nvPr/>
        </p:nvSpPr>
        <p:spPr>
          <a:xfrm>
            <a:off x="5415225" y="1077370"/>
            <a:ext cx="476415" cy="369210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2"/>
          <p:cNvSpPr/>
          <p:nvPr/>
        </p:nvSpPr>
        <p:spPr>
          <a:xfrm>
            <a:off x="3261915" y="1033379"/>
            <a:ext cx="457187" cy="457205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44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1283" name="Google Shape;1283;p44"/>
          <p:cNvSpPr/>
          <p:nvPr/>
        </p:nvSpPr>
        <p:spPr>
          <a:xfrm>
            <a:off x="3236706" y="1143025"/>
            <a:ext cx="2670600" cy="3465900"/>
          </a:xfrm>
          <a:prstGeom prst="roundRect">
            <a:avLst>
              <a:gd name="adj" fmla="val 11296"/>
            </a:avLst>
          </a:prstGeom>
          <a:solidFill>
            <a:srgbClr val="E7E7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4" name="Google Shape;1284;p44"/>
          <p:cNvGrpSpPr/>
          <p:nvPr/>
        </p:nvGrpSpPr>
        <p:grpSpPr>
          <a:xfrm>
            <a:off x="3415456" y="1444271"/>
            <a:ext cx="2322300" cy="3164827"/>
            <a:chOff x="9278125" y="-2273329"/>
            <a:chExt cx="2322300" cy="3164827"/>
          </a:xfrm>
        </p:grpSpPr>
        <p:sp>
          <p:nvSpPr>
            <p:cNvPr id="1285" name="Google Shape;1285;p44"/>
            <p:cNvSpPr/>
            <p:nvPr/>
          </p:nvSpPr>
          <p:spPr>
            <a:xfrm>
              <a:off x="10072700" y="-517150"/>
              <a:ext cx="739200" cy="396900"/>
            </a:xfrm>
            <a:prstGeom prst="rect">
              <a:avLst/>
            </a:pr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4"/>
            <p:cNvSpPr/>
            <p:nvPr/>
          </p:nvSpPr>
          <p:spPr>
            <a:xfrm>
              <a:off x="11132785" y="-85025"/>
              <a:ext cx="467640" cy="976505"/>
            </a:xfrm>
            <a:custGeom>
              <a:avLst/>
              <a:gdLst/>
              <a:ahLst/>
              <a:cxnLst/>
              <a:rect l="l" t="t" r="r" b="b"/>
              <a:pathLst>
                <a:path w="9971" h="20821" extrusionOk="0">
                  <a:moveTo>
                    <a:pt x="3952" y="0"/>
                  </a:moveTo>
                  <a:cubicBezTo>
                    <a:pt x="2949" y="0"/>
                    <a:pt x="2067" y="699"/>
                    <a:pt x="1885" y="1702"/>
                  </a:cubicBezTo>
                  <a:cubicBezTo>
                    <a:pt x="943" y="6565"/>
                    <a:pt x="0" y="15927"/>
                    <a:pt x="244" y="20821"/>
                  </a:cubicBezTo>
                  <a:lnTo>
                    <a:pt x="9970" y="20821"/>
                  </a:lnTo>
                  <a:cubicBezTo>
                    <a:pt x="8450" y="13891"/>
                    <a:pt x="6870" y="5076"/>
                    <a:pt x="6019" y="1581"/>
                  </a:cubicBezTo>
                  <a:cubicBezTo>
                    <a:pt x="5776" y="638"/>
                    <a:pt x="4924" y="0"/>
                    <a:pt x="3952" y="0"/>
                  </a:cubicBezTo>
                  <a:close/>
                </a:path>
              </a:pathLst>
            </a:custGeom>
            <a:solidFill>
              <a:srgbClr val="A85D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4"/>
            <p:cNvSpPr/>
            <p:nvPr/>
          </p:nvSpPr>
          <p:spPr>
            <a:xfrm>
              <a:off x="11196950" y="-252400"/>
              <a:ext cx="313667" cy="546596"/>
            </a:xfrm>
            <a:custGeom>
              <a:avLst/>
              <a:gdLst/>
              <a:ahLst/>
              <a:cxnLst/>
              <a:rect l="l" t="t" r="r" b="b"/>
              <a:pathLst>
                <a:path w="6688" h="12154" extrusionOk="0">
                  <a:moveTo>
                    <a:pt x="2655" y="1"/>
                  </a:moveTo>
                  <a:cubicBezTo>
                    <a:pt x="2576" y="1"/>
                    <a:pt x="2501" y="37"/>
                    <a:pt x="2432" y="117"/>
                  </a:cubicBezTo>
                  <a:cubicBezTo>
                    <a:pt x="2037" y="542"/>
                    <a:pt x="790" y="6074"/>
                    <a:pt x="0" y="12153"/>
                  </a:cubicBezTo>
                  <a:lnTo>
                    <a:pt x="6687" y="12153"/>
                  </a:lnTo>
                  <a:cubicBezTo>
                    <a:pt x="5775" y="8354"/>
                    <a:pt x="5015" y="5345"/>
                    <a:pt x="4651" y="3946"/>
                  </a:cubicBezTo>
                  <a:cubicBezTo>
                    <a:pt x="4438" y="3126"/>
                    <a:pt x="4164" y="2335"/>
                    <a:pt x="3830" y="1545"/>
                  </a:cubicBezTo>
                  <a:cubicBezTo>
                    <a:pt x="3479" y="794"/>
                    <a:pt x="3025" y="1"/>
                    <a:pt x="2655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4"/>
            <p:cNvSpPr/>
            <p:nvPr/>
          </p:nvSpPr>
          <p:spPr>
            <a:xfrm>
              <a:off x="9278125" y="-85025"/>
              <a:ext cx="466186" cy="976505"/>
            </a:xfrm>
            <a:custGeom>
              <a:avLst/>
              <a:gdLst/>
              <a:ahLst/>
              <a:cxnLst/>
              <a:rect l="l" t="t" r="r" b="b"/>
              <a:pathLst>
                <a:path w="9940" h="20821" extrusionOk="0">
                  <a:moveTo>
                    <a:pt x="5989" y="0"/>
                  </a:moveTo>
                  <a:cubicBezTo>
                    <a:pt x="5046" y="0"/>
                    <a:pt x="4195" y="638"/>
                    <a:pt x="3952" y="1581"/>
                  </a:cubicBezTo>
                  <a:cubicBezTo>
                    <a:pt x="3071" y="5076"/>
                    <a:pt x="1520" y="13891"/>
                    <a:pt x="1" y="20821"/>
                  </a:cubicBezTo>
                  <a:lnTo>
                    <a:pt x="9727" y="20821"/>
                  </a:lnTo>
                  <a:cubicBezTo>
                    <a:pt x="9940" y="15927"/>
                    <a:pt x="8998" y="6565"/>
                    <a:pt x="8086" y="1702"/>
                  </a:cubicBezTo>
                  <a:cubicBezTo>
                    <a:pt x="7903" y="699"/>
                    <a:pt x="7022" y="0"/>
                    <a:pt x="5989" y="0"/>
                  </a:cubicBezTo>
                  <a:close/>
                </a:path>
              </a:pathLst>
            </a:custGeom>
            <a:solidFill>
              <a:srgbClr val="A85D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4"/>
            <p:cNvSpPr/>
            <p:nvPr/>
          </p:nvSpPr>
          <p:spPr>
            <a:xfrm>
              <a:off x="9367950" y="-252400"/>
              <a:ext cx="313650" cy="546596"/>
            </a:xfrm>
            <a:custGeom>
              <a:avLst/>
              <a:gdLst/>
              <a:ahLst/>
              <a:cxnLst/>
              <a:rect l="l" t="t" r="r" b="b"/>
              <a:pathLst>
                <a:path w="6688" h="12154" extrusionOk="0">
                  <a:moveTo>
                    <a:pt x="4005" y="1"/>
                  </a:moveTo>
                  <a:cubicBezTo>
                    <a:pt x="3641" y="1"/>
                    <a:pt x="3203" y="794"/>
                    <a:pt x="2827" y="1545"/>
                  </a:cubicBezTo>
                  <a:cubicBezTo>
                    <a:pt x="2493" y="2335"/>
                    <a:pt x="2219" y="3126"/>
                    <a:pt x="2007" y="3946"/>
                  </a:cubicBezTo>
                  <a:cubicBezTo>
                    <a:pt x="1642" y="5345"/>
                    <a:pt x="912" y="8354"/>
                    <a:pt x="1" y="12153"/>
                  </a:cubicBezTo>
                  <a:lnTo>
                    <a:pt x="6688" y="12153"/>
                  </a:lnTo>
                  <a:cubicBezTo>
                    <a:pt x="5897" y="6074"/>
                    <a:pt x="4621" y="542"/>
                    <a:pt x="4226" y="117"/>
                  </a:cubicBezTo>
                  <a:cubicBezTo>
                    <a:pt x="4156" y="37"/>
                    <a:pt x="4082" y="1"/>
                    <a:pt x="4005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4"/>
            <p:cNvSpPr/>
            <p:nvPr/>
          </p:nvSpPr>
          <p:spPr>
            <a:xfrm>
              <a:off x="9581750" y="-1098625"/>
              <a:ext cx="1726436" cy="1967736"/>
            </a:xfrm>
            <a:custGeom>
              <a:avLst/>
              <a:gdLst/>
              <a:ahLst/>
              <a:cxnLst/>
              <a:rect l="l" t="t" r="r" b="b"/>
              <a:pathLst>
                <a:path w="36811" h="41248" extrusionOk="0">
                  <a:moveTo>
                    <a:pt x="14013" y="1"/>
                  </a:moveTo>
                  <a:lnTo>
                    <a:pt x="13405" y="9028"/>
                  </a:lnTo>
                  <a:cubicBezTo>
                    <a:pt x="13314" y="10457"/>
                    <a:pt x="12463" y="11703"/>
                    <a:pt x="11186" y="12311"/>
                  </a:cubicBezTo>
                  <a:lnTo>
                    <a:pt x="1" y="17539"/>
                  </a:lnTo>
                  <a:lnTo>
                    <a:pt x="3284" y="41248"/>
                  </a:lnTo>
                  <a:lnTo>
                    <a:pt x="34226" y="41248"/>
                  </a:lnTo>
                  <a:lnTo>
                    <a:pt x="36810" y="18086"/>
                  </a:lnTo>
                  <a:lnTo>
                    <a:pt x="25655" y="12311"/>
                  </a:lnTo>
                  <a:cubicBezTo>
                    <a:pt x="24469" y="11703"/>
                    <a:pt x="23679" y="10518"/>
                    <a:pt x="23558" y="9180"/>
                  </a:cubicBezTo>
                  <a:cubicBezTo>
                    <a:pt x="23284" y="5898"/>
                    <a:pt x="22798" y="1"/>
                    <a:pt x="22798" y="1"/>
                  </a:cubicBezTo>
                  <a:close/>
                </a:path>
              </a:pathLst>
            </a:custGeom>
            <a:solidFill>
              <a:srgbClr val="9852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4"/>
            <p:cNvSpPr/>
            <p:nvPr/>
          </p:nvSpPr>
          <p:spPr>
            <a:xfrm>
              <a:off x="9554700" y="-514350"/>
              <a:ext cx="1777698" cy="1405849"/>
            </a:xfrm>
            <a:custGeom>
              <a:avLst/>
              <a:gdLst/>
              <a:ahLst/>
              <a:cxnLst/>
              <a:rect l="l" t="t" r="r" b="b"/>
              <a:pathLst>
                <a:path w="37904" h="30852" extrusionOk="0">
                  <a:moveTo>
                    <a:pt x="11095" y="0"/>
                  </a:moveTo>
                  <a:lnTo>
                    <a:pt x="0" y="5836"/>
                  </a:lnTo>
                  <a:lnTo>
                    <a:pt x="2371" y="30852"/>
                  </a:lnTo>
                  <a:lnTo>
                    <a:pt x="35594" y="30852"/>
                  </a:lnTo>
                  <a:lnTo>
                    <a:pt x="37904" y="5927"/>
                  </a:lnTo>
                  <a:lnTo>
                    <a:pt x="26870" y="213"/>
                  </a:lnTo>
                  <a:cubicBezTo>
                    <a:pt x="26870" y="213"/>
                    <a:pt x="25107" y="8085"/>
                    <a:pt x="19028" y="8085"/>
                  </a:cubicBezTo>
                  <a:cubicBezTo>
                    <a:pt x="12888" y="8085"/>
                    <a:pt x="11095" y="0"/>
                    <a:pt x="11095" y="0"/>
                  </a:cubicBezTo>
                  <a:close/>
                </a:path>
              </a:pathLst>
            </a:custGeom>
            <a:solidFill>
              <a:srgbClr val="AAC1EC"/>
            </a:solidFill>
            <a:ln w="9525" cap="flat" cmpd="sng">
              <a:solidFill>
                <a:srgbClr val="AAC1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4"/>
            <p:cNvSpPr/>
            <p:nvPr/>
          </p:nvSpPr>
          <p:spPr>
            <a:xfrm>
              <a:off x="10784133" y="-1523069"/>
              <a:ext cx="207579" cy="369244"/>
            </a:xfrm>
            <a:custGeom>
              <a:avLst/>
              <a:gdLst/>
              <a:ahLst/>
              <a:cxnLst/>
              <a:rect l="l" t="t" r="r" b="b"/>
              <a:pathLst>
                <a:path w="4426" h="7873" extrusionOk="0">
                  <a:moveTo>
                    <a:pt x="2785" y="1"/>
                  </a:moveTo>
                  <a:cubicBezTo>
                    <a:pt x="1762" y="1"/>
                    <a:pt x="994" y="1270"/>
                    <a:pt x="808" y="2121"/>
                  </a:cubicBezTo>
                  <a:cubicBezTo>
                    <a:pt x="639" y="2937"/>
                    <a:pt x="1" y="7873"/>
                    <a:pt x="1453" y="7873"/>
                  </a:cubicBezTo>
                  <a:cubicBezTo>
                    <a:pt x="1569" y="7873"/>
                    <a:pt x="1698" y="7841"/>
                    <a:pt x="1842" y="7774"/>
                  </a:cubicBezTo>
                  <a:cubicBezTo>
                    <a:pt x="2146" y="7653"/>
                    <a:pt x="2358" y="7409"/>
                    <a:pt x="2571" y="7166"/>
                  </a:cubicBezTo>
                  <a:cubicBezTo>
                    <a:pt x="3787" y="5738"/>
                    <a:pt x="4425" y="3762"/>
                    <a:pt x="4243" y="1847"/>
                  </a:cubicBezTo>
                  <a:cubicBezTo>
                    <a:pt x="4152" y="1118"/>
                    <a:pt x="3817" y="327"/>
                    <a:pt x="3240" y="84"/>
                  </a:cubicBezTo>
                  <a:cubicBezTo>
                    <a:pt x="3083" y="27"/>
                    <a:pt x="2931" y="1"/>
                    <a:pt x="2785" y="1"/>
                  </a:cubicBezTo>
                  <a:close/>
                </a:path>
              </a:pathLst>
            </a:custGeom>
            <a:solidFill>
              <a:srgbClr val="9852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4"/>
            <p:cNvSpPr/>
            <p:nvPr/>
          </p:nvSpPr>
          <p:spPr>
            <a:xfrm>
              <a:off x="9912500" y="-1540675"/>
              <a:ext cx="206126" cy="386860"/>
            </a:xfrm>
            <a:custGeom>
              <a:avLst/>
              <a:gdLst/>
              <a:ahLst/>
              <a:cxnLst/>
              <a:rect l="l" t="t" r="r" b="b"/>
              <a:pathLst>
                <a:path w="4395" h="7873" extrusionOk="0">
                  <a:moveTo>
                    <a:pt x="1631" y="1"/>
                  </a:moveTo>
                  <a:cubicBezTo>
                    <a:pt x="1487" y="1"/>
                    <a:pt x="1339" y="27"/>
                    <a:pt x="1186" y="84"/>
                  </a:cubicBezTo>
                  <a:cubicBezTo>
                    <a:pt x="578" y="327"/>
                    <a:pt x="244" y="1118"/>
                    <a:pt x="183" y="1847"/>
                  </a:cubicBezTo>
                  <a:cubicBezTo>
                    <a:pt x="1" y="3762"/>
                    <a:pt x="609" y="5738"/>
                    <a:pt x="1855" y="7166"/>
                  </a:cubicBezTo>
                  <a:cubicBezTo>
                    <a:pt x="2037" y="7409"/>
                    <a:pt x="2280" y="7653"/>
                    <a:pt x="2554" y="7774"/>
                  </a:cubicBezTo>
                  <a:cubicBezTo>
                    <a:pt x="2698" y="7841"/>
                    <a:pt x="2827" y="7873"/>
                    <a:pt x="2942" y="7873"/>
                  </a:cubicBezTo>
                  <a:cubicBezTo>
                    <a:pt x="4394" y="7873"/>
                    <a:pt x="3756" y="2937"/>
                    <a:pt x="3587" y="2121"/>
                  </a:cubicBezTo>
                  <a:cubicBezTo>
                    <a:pt x="3401" y="1270"/>
                    <a:pt x="2634" y="1"/>
                    <a:pt x="1631" y="1"/>
                  </a:cubicBezTo>
                  <a:close/>
                </a:path>
              </a:pathLst>
            </a:custGeom>
            <a:solidFill>
              <a:srgbClr val="9852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4"/>
            <p:cNvSpPr/>
            <p:nvPr/>
          </p:nvSpPr>
          <p:spPr>
            <a:xfrm>
              <a:off x="10026558" y="-2060966"/>
              <a:ext cx="861084" cy="1270333"/>
            </a:xfrm>
            <a:custGeom>
              <a:avLst/>
              <a:gdLst/>
              <a:ahLst/>
              <a:cxnLst/>
              <a:rect l="l" t="t" r="r" b="b"/>
              <a:pathLst>
                <a:path w="18360" h="27086" extrusionOk="0">
                  <a:moveTo>
                    <a:pt x="9610" y="1"/>
                  </a:moveTo>
                  <a:cubicBezTo>
                    <a:pt x="7910" y="1"/>
                    <a:pt x="6195" y="385"/>
                    <a:pt x="4712" y="1219"/>
                  </a:cubicBezTo>
                  <a:cubicBezTo>
                    <a:pt x="2675" y="2374"/>
                    <a:pt x="1338" y="4441"/>
                    <a:pt x="760" y="6690"/>
                  </a:cubicBezTo>
                  <a:cubicBezTo>
                    <a:pt x="395" y="8088"/>
                    <a:pt x="152" y="9608"/>
                    <a:pt x="92" y="11128"/>
                  </a:cubicBezTo>
                  <a:cubicBezTo>
                    <a:pt x="0" y="12435"/>
                    <a:pt x="31" y="13742"/>
                    <a:pt x="183" y="14988"/>
                  </a:cubicBezTo>
                  <a:cubicBezTo>
                    <a:pt x="547" y="18088"/>
                    <a:pt x="1611" y="21249"/>
                    <a:pt x="3465" y="23711"/>
                  </a:cubicBezTo>
                  <a:cubicBezTo>
                    <a:pt x="4712" y="25353"/>
                    <a:pt x="6414" y="26751"/>
                    <a:pt x="8511" y="27024"/>
                  </a:cubicBezTo>
                  <a:cubicBezTo>
                    <a:pt x="8785" y="27055"/>
                    <a:pt x="9089" y="27085"/>
                    <a:pt x="9393" y="27085"/>
                  </a:cubicBezTo>
                  <a:cubicBezTo>
                    <a:pt x="11277" y="27024"/>
                    <a:pt x="12949" y="25961"/>
                    <a:pt x="14226" y="24562"/>
                  </a:cubicBezTo>
                  <a:cubicBezTo>
                    <a:pt x="15806" y="22769"/>
                    <a:pt x="16809" y="20459"/>
                    <a:pt x="17387" y="18149"/>
                  </a:cubicBezTo>
                  <a:cubicBezTo>
                    <a:pt x="18116" y="15322"/>
                    <a:pt x="18359" y="12343"/>
                    <a:pt x="18116" y="9425"/>
                  </a:cubicBezTo>
                  <a:cubicBezTo>
                    <a:pt x="17934" y="7450"/>
                    <a:pt x="17843" y="4927"/>
                    <a:pt x="16718" y="3255"/>
                  </a:cubicBezTo>
                  <a:cubicBezTo>
                    <a:pt x="15654" y="1675"/>
                    <a:pt x="13922" y="671"/>
                    <a:pt x="12098" y="276"/>
                  </a:cubicBezTo>
                  <a:cubicBezTo>
                    <a:pt x="11292" y="95"/>
                    <a:pt x="10453" y="1"/>
                    <a:pt x="9610" y="1"/>
                  </a:cubicBezTo>
                  <a:close/>
                </a:path>
              </a:pathLst>
            </a:custGeom>
            <a:solidFill>
              <a:srgbClr val="A85D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4"/>
            <p:cNvSpPr/>
            <p:nvPr/>
          </p:nvSpPr>
          <p:spPr>
            <a:xfrm>
              <a:off x="9958130" y="-2273329"/>
              <a:ext cx="989356" cy="925290"/>
            </a:xfrm>
            <a:custGeom>
              <a:avLst/>
              <a:gdLst/>
              <a:ahLst/>
              <a:cxnLst/>
              <a:rect l="l" t="t" r="r" b="b"/>
              <a:pathLst>
                <a:path w="21095" h="19729" extrusionOk="0">
                  <a:moveTo>
                    <a:pt x="10301" y="0"/>
                  </a:moveTo>
                  <a:cubicBezTo>
                    <a:pt x="8362" y="0"/>
                    <a:pt x="6510" y="465"/>
                    <a:pt x="4772" y="1643"/>
                  </a:cubicBezTo>
                  <a:cubicBezTo>
                    <a:pt x="2736" y="3041"/>
                    <a:pt x="1216" y="5139"/>
                    <a:pt x="517" y="7510"/>
                  </a:cubicBezTo>
                  <a:cubicBezTo>
                    <a:pt x="122" y="8877"/>
                    <a:pt x="0" y="12403"/>
                    <a:pt x="0" y="13801"/>
                  </a:cubicBezTo>
                  <a:cubicBezTo>
                    <a:pt x="0" y="14531"/>
                    <a:pt x="31" y="15260"/>
                    <a:pt x="61" y="15960"/>
                  </a:cubicBezTo>
                  <a:cubicBezTo>
                    <a:pt x="61" y="15960"/>
                    <a:pt x="122" y="15990"/>
                    <a:pt x="152" y="15990"/>
                  </a:cubicBezTo>
                  <a:cubicBezTo>
                    <a:pt x="297" y="15926"/>
                    <a:pt x="441" y="15887"/>
                    <a:pt x="581" y="15887"/>
                  </a:cubicBezTo>
                  <a:cubicBezTo>
                    <a:pt x="706" y="15887"/>
                    <a:pt x="828" y="15918"/>
                    <a:pt x="943" y="15990"/>
                  </a:cubicBezTo>
                  <a:cubicBezTo>
                    <a:pt x="1338" y="16111"/>
                    <a:pt x="1429" y="16659"/>
                    <a:pt x="1459" y="17145"/>
                  </a:cubicBezTo>
                  <a:cubicBezTo>
                    <a:pt x="1520" y="17449"/>
                    <a:pt x="1490" y="17844"/>
                    <a:pt x="1520" y="18118"/>
                  </a:cubicBezTo>
                  <a:cubicBezTo>
                    <a:pt x="1551" y="18574"/>
                    <a:pt x="1611" y="18999"/>
                    <a:pt x="1642" y="19425"/>
                  </a:cubicBezTo>
                  <a:cubicBezTo>
                    <a:pt x="1885" y="17966"/>
                    <a:pt x="2158" y="16537"/>
                    <a:pt x="2402" y="15078"/>
                  </a:cubicBezTo>
                  <a:cubicBezTo>
                    <a:pt x="2645" y="13771"/>
                    <a:pt x="2584" y="12403"/>
                    <a:pt x="2827" y="11066"/>
                  </a:cubicBezTo>
                  <a:cubicBezTo>
                    <a:pt x="2979" y="10306"/>
                    <a:pt x="3131" y="9546"/>
                    <a:pt x="3496" y="8847"/>
                  </a:cubicBezTo>
                  <a:cubicBezTo>
                    <a:pt x="3861" y="8148"/>
                    <a:pt x="4499" y="7570"/>
                    <a:pt x="5259" y="7418"/>
                  </a:cubicBezTo>
                  <a:cubicBezTo>
                    <a:pt x="5395" y="7390"/>
                    <a:pt x="5531" y="7378"/>
                    <a:pt x="5666" y="7378"/>
                  </a:cubicBezTo>
                  <a:cubicBezTo>
                    <a:pt x="6556" y="7378"/>
                    <a:pt x="7423" y="7930"/>
                    <a:pt x="8268" y="8300"/>
                  </a:cubicBezTo>
                  <a:cubicBezTo>
                    <a:pt x="8982" y="8604"/>
                    <a:pt x="9735" y="8756"/>
                    <a:pt x="10487" y="8756"/>
                  </a:cubicBezTo>
                  <a:cubicBezTo>
                    <a:pt x="11239" y="8756"/>
                    <a:pt x="11991" y="8604"/>
                    <a:pt x="12706" y="8300"/>
                  </a:cubicBezTo>
                  <a:cubicBezTo>
                    <a:pt x="13577" y="7930"/>
                    <a:pt x="14425" y="7378"/>
                    <a:pt x="15329" y="7378"/>
                  </a:cubicBezTo>
                  <a:cubicBezTo>
                    <a:pt x="15467" y="7378"/>
                    <a:pt x="15605" y="7390"/>
                    <a:pt x="15745" y="7418"/>
                  </a:cubicBezTo>
                  <a:cubicBezTo>
                    <a:pt x="16505" y="7570"/>
                    <a:pt x="17113" y="8148"/>
                    <a:pt x="17478" y="8847"/>
                  </a:cubicBezTo>
                  <a:cubicBezTo>
                    <a:pt x="17843" y="9546"/>
                    <a:pt x="17995" y="10306"/>
                    <a:pt x="18147" y="11066"/>
                  </a:cubicBezTo>
                  <a:cubicBezTo>
                    <a:pt x="18390" y="12251"/>
                    <a:pt x="18390" y="13467"/>
                    <a:pt x="18511" y="14683"/>
                  </a:cubicBezTo>
                  <a:cubicBezTo>
                    <a:pt x="18663" y="16355"/>
                    <a:pt x="19028" y="18057"/>
                    <a:pt x="19271" y="19729"/>
                  </a:cubicBezTo>
                  <a:cubicBezTo>
                    <a:pt x="19362" y="18999"/>
                    <a:pt x="19454" y="18270"/>
                    <a:pt x="19545" y="17540"/>
                  </a:cubicBezTo>
                  <a:cubicBezTo>
                    <a:pt x="19575" y="17175"/>
                    <a:pt x="19636" y="16811"/>
                    <a:pt x="19849" y="16507"/>
                  </a:cubicBezTo>
                  <a:cubicBezTo>
                    <a:pt x="20001" y="16263"/>
                    <a:pt x="20274" y="16142"/>
                    <a:pt x="20517" y="16111"/>
                  </a:cubicBezTo>
                  <a:cubicBezTo>
                    <a:pt x="20692" y="16111"/>
                    <a:pt x="20775" y="16161"/>
                    <a:pt x="20828" y="16161"/>
                  </a:cubicBezTo>
                  <a:cubicBezTo>
                    <a:pt x="20877" y="16161"/>
                    <a:pt x="20899" y="16119"/>
                    <a:pt x="20943" y="15960"/>
                  </a:cubicBezTo>
                  <a:cubicBezTo>
                    <a:pt x="21095" y="15352"/>
                    <a:pt x="20973" y="14440"/>
                    <a:pt x="20973" y="13801"/>
                  </a:cubicBezTo>
                  <a:cubicBezTo>
                    <a:pt x="20973" y="12403"/>
                    <a:pt x="20852" y="8877"/>
                    <a:pt x="20457" y="7510"/>
                  </a:cubicBezTo>
                  <a:cubicBezTo>
                    <a:pt x="19788" y="5139"/>
                    <a:pt x="18238" y="3041"/>
                    <a:pt x="16201" y="1643"/>
                  </a:cubicBezTo>
                  <a:cubicBezTo>
                    <a:pt x="14493" y="465"/>
                    <a:pt x="12613" y="0"/>
                    <a:pt x="10673" y="0"/>
                  </a:cubicBezTo>
                  <a:cubicBezTo>
                    <a:pt x="10611" y="0"/>
                    <a:pt x="10549" y="1"/>
                    <a:pt x="10487" y="2"/>
                  </a:cubicBezTo>
                  <a:cubicBezTo>
                    <a:pt x="10425" y="1"/>
                    <a:pt x="10363" y="0"/>
                    <a:pt x="10301" y="0"/>
                  </a:cubicBezTo>
                  <a:close/>
                </a:path>
              </a:pathLst>
            </a:custGeom>
            <a:solidFill>
              <a:srgbClr val="452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4"/>
            <p:cNvSpPr/>
            <p:nvPr/>
          </p:nvSpPr>
          <p:spPr>
            <a:xfrm>
              <a:off x="10398625" y="-1445026"/>
              <a:ext cx="61326" cy="276623"/>
            </a:xfrm>
            <a:custGeom>
              <a:avLst/>
              <a:gdLst/>
              <a:ahLst/>
              <a:cxnLst/>
              <a:rect l="l" t="t" r="r" b="b"/>
              <a:pathLst>
                <a:path w="1308" h="6658" fill="none" extrusionOk="0">
                  <a:moveTo>
                    <a:pt x="1308" y="6657"/>
                  </a:moveTo>
                  <a:cubicBezTo>
                    <a:pt x="882" y="6505"/>
                    <a:pt x="426" y="6323"/>
                    <a:pt x="213" y="5958"/>
                  </a:cubicBezTo>
                  <a:cubicBezTo>
                    <a:pt x="1" y="5594"/>
                    <a:pt x="31" y="5168"/>
                    <a:pt x="61" y="4742"/>
                  </a:cubicBezTo>
                  <a:cubicBezTo>
                    <a:pt x="183" y="3162"/>
                    <a:pt x="335" y="1581"/>
                    <a:pt x="487" y="1"/>
                  </a:cubicBezTo>
                </a:path>
              </a:pathLst>
            </a:custGeom>
            <a:noFill/>
            <a:ln w="12150" cap="rnd" cmpd="sng">
              <a:solidFill>
                <a:srgbClr val="7F3D2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10180905" y="-1451031"/>
              <a:ext cx="107635" cy="79073"/>
            </a:xfrm>
            <a:custGeom>
              <a:avLst/>
              <a:gdLst/>
              <a:ahLst/>
              <a:cxnLst/>
              <a:rect l="l" t="t" r="r" b="b"/>
              <a:pathLst>
                <a:path w="2295" h="1686" extrusionOk="0">
                  <a:moveTo>
                    <a:pt x="1130" y="1"/>
                  </a:moveTo>
                  <a:cubicBezTo>
                    <a:pt x="161" y="1"/>
                    <a:pt x="0" y="1562"/>
                    <a:pt x="1056" y="1679"/>
                  </a:cubicBezTo>
                  <a:cubicBezTo>
                    <a:pt x="1094" y="1683"/>
                    <a:pt x="1131" y="1685"/>
                    <a:pt x="1168" y="1685"/>
                  </a:cubicBezTo>
                  <a:cubicBezTo>
                    <a:pt x="2161" y="1685"/>
                    <a:pt x="2294" y="124"/>
                    <a:pt x="1238" y="7"/>
                  </a:cubicBezTo>
                  <a:cubicBezTo>
                    <a:pt x="1201" y="3"/>
                    <a:pt x="1165" y="1"/>
                    <a:pt x="1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10084601" y="-1589400"/>
              <a:ext cx="267022" cy="66324"/>
            </a:xfrm>
            <a:custGeom>
              <a:avLst/>
              <a:gdLst/>
              <a:ahLst/>
              <a:cxnLst/>
              <a:rect l="l" t="t" r="r" b="b"/>
              <a:pathLst>
                <a:path w="6256" h="1985" extrusionOk="0">
                  <a:moveTo>
                    <a:pt x="3177" y="1"/>
                  </a:moveTo>
                  <a:cubicBezTo>
                    <a:pt x="3108" y="1"/>
                    <a:pt x="3039" y="2"/>
                    <a:pt x="2973" y="4"/>
                  </a:cubicBezTo>
                  <a:cubicBezTo>
                    <a:pt x="1909" y="34"/>
                    <a:pt x="845" y="308"/>
                    <a:pt x="176" y="1220"/>
                  </a:cubicBezTo>
                  <a:cubicBezTo>
                    <a:pt x="1" y="1483"/>
                    <a:pt x="248" y="1860"/>
                    <a:pt x="538" y="1860"/>
                  </a:cubicBezTo>
                  <a:cubicBezTo>
                    <a:pt x="549" y="1860"/>
                    <a:pt x="560" y="1859"/>
                    <a:pt x="572" y="1858"/>
                  </a:cubicBezTo>
                  <a:cubicBezTo>
                    <a:pt x="1392" y="1827"/>
                    <a:pt x="2152" y="1554"/>
                    <a:pt x="2973" y="1554"/>
                  </a:cubicBezTo>
                  <a:cubicBezTo>
                    <a:pt x="3774" y="1554"/>
                    <a:pt x="4521" y="1985"/>
                    <a:pt x="5290" y="1985"/>
                  </a:cubicBezTo>
                  <a:cubicBezTo>
                    <a:pt x="5338" y="1985"/>
                    <a:pt x="5387" y="1983"/>
                    <a:pt x="5435" y="1979"/>
                  </a:cubicBezTo>
                  <a:cubicBezTo>
                    <a:pt x="5860" y="1949"/>
                    <a:pt x="6256" y="1463"/>
                    <a:pt x="5952" y="1037"/>
                  </a:cubicBezTo>
                  <a:cubicBezTo>
                    <a:pt x="5384" y="214"/>
                    <a:pt x="4154" y="1"/>
                    <a:pt x="3177" y="1"/>
                  </a:cubicBezTo>
                  <a:close/>
                </a:path>
              </a:pathLst>
            </a:custGeom>
            <a:solidFill>
              <a:srgbClr val="452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4"/>
            <p:cNvSpPr/>
            <p:nvPr/>
          </p:nvSpPr>
          <p:spPr>
            <a:xfrm>
              <a:off x="10600004" y="-1451031"/>
              <a:ext cx="107635" cy="79073"/>
            </a:xfrm>
            <a:custGeom>
              <a:avLst/>
              <a:gdLst/>
              <a:ahLst/>
              <a:cxnLst/>
              <a:rect l="l" t="t" r="r" b="b"/>
              <a:pathLst>
                <a:path w="2295" h="1686" extrusionOk="0">
                  <a:moveTo>
                    <a:pt x="1168" y="1"/>
                  </a:moveTo>
                  <a:cubicBezTo>
                    <a:pt x="1132" y="1"/>
                    <a:pt x="1095" y="3"/>
                    <a:pt x="1056" y="7"/>
                  </a:cubicBezTo>
                  <a:cubicBezTo>
                    <a:pt x="0" y="124"/>
                    <a:pt x="133" y="1685"/>
                    <a:pt x="1127" y="1685"/>
                  </a:cubicBezTo>
                  <a:cubicBezTo>
                    <a:pt x="1163" y="1685"/>
                    <a:pt x="1200" y="1683"/>
                    <a:pt x="1239" y="1679"/>
                  </a:cubicBezTo>
                  <a:cubicBezTo>
                    <a:pt x="2295" y="1562"/>
                    <a:pt x="2162" y="1"/>
                    <a:pt x="11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4"/>
            <p:cNvSpPr/>
            <p:nvPr/>
          </p:nvSpPr>
          <p:spPr>
            <a:xfrm>
              <a:off x="10538325" y="-1589400"/>
              <a:ext cx="267021" cy="66324"/>
            </a:xfrm>
            <a:custGeom>
              <a:avLst/>
              <a:gdLst/>
              <a:ahLst/>
              <a:cxnLst/>
              <a:rect l="l" t="t" r="r" b="b"/>
              <a:pathLst>
                <a:path w="6225" h="1985" extrusionOk="0">
                  <a:moveTo>
                    <a:pt x="3048" y="1"/>
                  </a:moveTo>
                  <a:cubicBezTo>
                    <a:pt x="2071" y="1"/>
                    <a:pt x="841" y="214"/>
                    <a:pt x="274" y="1037"/>
                  </a:cubicBezTo>
                  <a:cubicBezTo>
                    <a:pt x="0" y="1463"/>
                    <a:pt x="365" y="1949"/>
                    <a:pt x="821" y="1979"/>
                  </a:cubicBezTo>
                  <a:cubicBezTo>
                    <a:pt x="868" y="1983"/>
                    <a:pt x="914" y="1985"/>
                    <a:pt x="961" y="1985"/>
                  </a:cubicBezTo>
                  <a:cubicBezTo>
                    <a:pt x="1705" y="1985"/>
                    <a:pt x="2452" y="1554"/>
                    <a:pt x="3253" y="1554"/>
                  </a:cubicBezTo>
                  <a:cubicBezTo>
                    <a:pt x="4073" y="1554"/>
                    <a:pt x="4833" y="1827"/>
                    <a:pt x="5654" y="1858"/>
                  </a:cubicBezTo>
                  <a:cubicBezTo>
                    <a:pt x="5666" y="1859"/>
                    <a:pt x="5678" y="1860"/>
                    <a:pt x="5690" y="1860"/>
                  </a:cubicBezTo>
                  <a:cubicBezTo>
                    <a:pt x="6006" y="1860"/>
                    <a:pt x="6225" y="1483"/>
                    <a:pt x="6049" y="1220"/>
                  </a:cubicBezTo>
                  <a:cubicBezTo>
                    <a:pt x="5380" y="338"/>
                    <a:pt x="4317" y="34"/>
                    <a:pt x="3253" y="4"/>
                  </a:cubicBezTo>
                  <a:cubicBezTo>
                    <a:pt x="3186" y="2"/>
                    <a:pt x="3118" y="1"/>
                    <a:pt x="3048" y="1"/>
                  </a:cubicBezTo>
                  <a:close/>
                </a:path>
              </a:pathLst>
            </a:custGeom>
            <a:solidFill>
              <a:srgbClr val="452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4"/>
            <p:cNvSpPr/>
            <p:nvPr/>
          </p:nvSpPr>
          <p:spPr>
            <a:xfrm>
              <a:off x="10343789" y="-1047316"/>
              <a:ext cx="211097" cy="54404"/>
            </a:xfrm>
            <a:custGeom>
              <a:avLst/>
              <a:gdLst/>
              <a:ahLst/>
              <a:cxnLst/>
              <a:rect l="l" t="t" r="r" b="b"/>
              <a:pathLst>
                <a:path w="4501" h="1160" extrusionOk="0">
                  <a:moveTo>
                    <a:pt x="4038" y="0"/>
                  </a:moveTo>
                  <a:cubicBezTo>
                    <a:pt x="3996" y="0"/>
                    <a:pt x="3952" y="10"/>
                    <a:pt x="3905" y="31"/>
                  </a:cubicBezTo>
                  <a:cubicBezTo>
                    <a:pt x="3266" y="284"/>
                    <a:pt x="2599" y="415"/>
                    <a:pt x="1930" y="415"/>
                  </a:cubicBezTo>
                  <a:cubicBezTo>
                    <a:pt x="1390" y="415"/>
                    <a:pt x="848" y="329"/>
                    <a:pt x="319" y="153"/>
                  </a:cubicBezTo>
                  <a:cubicBezTo>
                    <a:pt x="300" y="148"/>
                    <a:pt x="281" y="145"/>
                    <a:pt x="264" y="145"/>
                  </a:cubicBezTo>
                  <a:cubicBezTo>
                    <a:pt x="86" y="145"/>
                    <a:pt x="0" y="407"/>
                    <a:pt x="167" y="518"/>
                  </a:cubicBezTo>
                  <a:cubicBezTo>
                    <a:pt x="842" y="946"/>
                    <a:pt x="1570" y="1160"/>
                    <a:pt x="2309" y="1160"/>
                  </a:cubicBezTo>
                  <a:cubicBezTo>
                    <a:pt x="2934" y="1160"/>
                    <a:pt x="3566" y="1007"/>
                    <a:pt x="4179" y="700"/>
                  </a:cubicBezTo>
                  <a:cubicBezTo>
                    <a:pt x="4500" y="539"/>
                    <a:pt x="4349" y="0"/>
                    <a:pt x="4038" y="0"/>
                  </a:cubicBezTo>
                  <a:close/>
                </a:path>
              </a:pathLst>
            </a:custGeom>
            <a:solidFill>
              <a:srgbClr val="7F3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" name="Google Shape;1302;p44"/>
          <p:cNvGrpSpPr/>
          <p:nvPr/>
        </p:nvGrpSpPr>
        <p:grpSpPr>
          <a:xfrm>
            <a:off x="414331" y="1143013"/>
            <a:ext cx="2670600" cy="3465912"/>
            <a:chOff x="409725" y="1219213"/>
            <a:chExt cx="2670600" cy="3465912"/>
          </a:xfrm>
        </p:grpSpPr>
        <p:sp>
          <p:nvSpPr>
            <p:cNvPr id="1303" name="Google Shape;1303;p44"/>
            <p:cNvSpPr/>
            <p:nvPr/>
          </p:nvSpPr>
          <p:spPr>
            <a:xfrm>
              <a:off x="409725" y="1219225"/>
              <a:ext cx="2670600" cy="3465900"/>
            </a:xfrm>
            <a:prstGeom prst="roundRect">
              <a:avLst>
                <a:gd name="adj" fmla="val 11816"/>
              </a:avLst>
            </a:pr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4"/>
            <p:cNvSpPr txBox="1"/>
            <p:nvPr/>
          </p:nvSpPr>
          <p:spPr>
            <a:xfrm>
              <a:off x="520476" y="1219213"/>
              <a:ext cx="1921500" cy="50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Personal info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305" name="Google Shape;1305;p44"/>
            <p:cNvGrpSpPr/>
            <p:nvPr/>
          </p:nvGrpSpPr>
          <p:grpSpPr>
            <a:xfrm>
              <a:off x="465149" y="1926830"/>
              <a:ext cx="2559740" cy="2352575"/>
              <a:chOff x="465149" y="1926600"/>
              <a:chExt cx="2559740" cy="2352575"/>
            </a:xfrm>
          </p:grpSpPr>
          <p:sp>
            <p:nvSpPr>
              <p:cNvPr id="1306" name="Google Shape;1306;p44"/>
              <p:cNvSpPr txBox="1"/>
              <p:nvPr/>
            </p:nvSpPr>
            <p:spPr>
              <a:xfrm>
                <a:off x="465149" y="1926600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Age: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07" name="Google Shape;1307;p44"/>
              <p:cNvSpPr txBox="1"/>
              <p:nvPr/>
            </p:nvSpPr>
            <p:spPr>
              <a:xfrm>
                <a:off x="465149" y="2230068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Gender: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08" name="Google Shape;1308;p44"/>
              <p:cNvSpPr txBox="1"/>
              <p:nvPr/>
            </p:nvSpPr>
            <p:spPr>
              <a:xfrm>
                <a:off x="465149" y="2533536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Location: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09" name="Google Shape;1309;p44"/>
              <p:cNvSpPr txBox="1"/>
              <p:nvPr/>
            </p:nvSpPr>
            <p:spPr>
              <a:xfrm>
                <a:off x="1656589" y="1926600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20-35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0" name="Google Shape;1310;p44"/>
              <p:cNvSpPr txBox="1"/>
              <p:nvPr/>
            </p:nvSpPr>
            <p:spPr>
              <a:xfrm>
                <a:off x="1656589" y="2230068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Male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1" name="Google Shape;1311;p44"/>
              <p:cNvSpPr txBox="1"/>
              <p:nvPr/>
            </p:nvSpPr>
            <p:spPr>
              <a:xfrm>
                <a:off x="1656589" y="2533536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France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2" name="Google Shape;1312;p44"/>
              <p:cNvSpPr txBox="1"/>
              <p:nvPr/>
            </p:nvSpPr>
            <p:spPr>
              <a:xfrm>
                <a:off x="465149" y="2837004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Studies: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3" name="Google Shape;1313;p44"/>
              <p:cNvSpPr txBox="1"/>
              <p:nvPr/>
            </p:nvSpPr>
            <p:spPr>
              <a:xfrm>
                <a:off x="465149" y="3747407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Occupation: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4" name="Google Shape;1314;p44"/>
              <p:cNvSpPr txBox="1"/>
              <p:nvPr/>
            </p:nvSpPr>
            <p:spPr>
              <a:xfrm>
                <a:off x="465149" y="4050875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Income Range: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5" name="Google Shape;1315;p44"/>
              <p:cNvSpPr txBox="1"/>
              <p:nvPr/>
            </p:nvSpPr>
            <p:spPr>
              <a:xfrm>
                <a:off x="1656589" y="2837004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Maths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6" name="Google Shape;1316;p44"/>
              <p:cNvSpPr txBox="1"/>
              <p:nvPr/>
            </p:nvSpPr>
            <p:spPr>
              <a:xfrm>
                <a:off x="1656589" y="3747407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Math teacher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7" name="Google Shape;1317;p44"/>
              <p:cNvSpPr txBox="1"/>
              <p:nvPr/>
            </p:nvSpPr>
            <p:spPr>
              <a:xfrm>
                <a:off x="1656589" y="4050875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$1900-$2400</a:t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8" name="Google Shape;1318;p44"/>
              <p:cNvSpPr txBox="1"/>
              <p:nvPr/>
            </p:nvSpPr>
            <p:spPr>
              <a:xfrm>
                <a:off x="465149" y="3140471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Level: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9" name="Google Shape;1319;p44"/>
              <p:cNvSpPr txBox="1"/>
              <p:nvPr/>
            </p:nvSpPr>
            <p:spPr>
              <a:xfrm>
                <a:off x="465149" y="3443939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Marital Status: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20" name="Google Shape;1320;p44"/>
              <p:cNvSpPr txBox="1"/>
              <p:nvPr/>
            </p:nvSpPr>
            <p:spPr>
              <a:xfrm>
                <a:off x="1656589" y="3140471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Degree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21" name="Google Shape;1321;p44"/>
              <p:cNvSpPr txBox="1"/>
              <p:nvPr/>
            </p:nvSpPr>
            <p:spPr>
              <a:xfrm>
                <a:off x="1656589" y="3443939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Married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322" name="Google Shape;1322;p44"/>
          <p:cNvGrpSpPr/>
          <p:nvPr/>
        </p:nvGrpSpPr>
        <p:grpSpPr>
          <a:xfrm>
            <a:off x="6058906" y="2915125"/>
            <a:ext cx="2670600" cy="1694700"/>
            <a:chOff x="6054300" y="2991325"/>
            <a:chExt cx="2670600" cy="1694700"/>
          </a:xfrm>
        </p:grpSpPr>
        <p:sp>
          <p:nvSpPr>
            <p:cNvPr id="1323" name="Google Shape;1323;p44"/>
            <p:cNvSpPr/>
            <p:nvPr/>
          </p:nvSpPr>
          <p:spPr>
            <a:xfrm>
              <a:off x="6054300" y="2991325"/>
              <a:ext cx="2670600" cy="1694700"/>
            </a:xfrm>
            <a:prstGeom prst="roundRect">
              <a:avLst>
                <a:gd name="adj" fmla="val 16667"/>
              </a:avLst>
            </a:pr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4"/>
            <p:cNvSpPr txBox="1"/>
            <p:nvPr/>
          </p:nvSpPr>
          <p:spPr>
            <a:xfrm>
              <a:off x="6172132" y="2991333"/>
              <a:ext cx="1921500" cy="50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Free time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325" name="Google Shape;1325;p44"/>
            <p:cNvGrpSpPr/>
            <p:nvPr/>
          </p:nvGrpSpPr>
          <p:grpSpPr>
            <a:xfrm>
              <a:off x="6172132" y="3471688"/>
              <a:ext cx="2200149" cy="278826"/>
              <a:chOff x="6172301" y="3395489"/>
              <a:chExt cx="2200149" cy="278826"/>
            </a:xfrm>
          </p:grpSpPr>
          <p:sp>
            <p:nvSpPr>
              <p:cNvPr id="1326" name="Google Shape;1326;p44"/>
              <p:cNvSpPr/>
              <p:nvPr/>
            </p:nvSpPr>
            <p:spPr>
              <a:xfrm>
                <a:off x="7470925" y="3498452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44"/>
              <p:cNvSpPr/>
              <p:nvPr/>
            </p:nvSpPr>
            <p:spPr>
              <a:xfrm>
                <a:off x="7636650" y="3498452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44"/>
              <p:cNvSpPr/>
              <p:nvPr/>
            </p:nvSpPr>
            <p:spPr>
              <a:xfrm>
                <a:off x="7802375" y="3498452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44"/>
              <p:cNvSpPr/>
              <p:nvPr/>
            </p:nvSpPr>
            <p:spPr>
              <a:xfrm>
                <a:off x="7968100" y="3498452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44"/>
              <p:cNvSpPr/>
              <p:nvPr/>
            </p:nvSpPr>
            <p:spPr>
              <a:xfrm>
                <a:off x="8133825" y="3498452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44"/>
              <p:cNvSpPr/>
              <p:nvPr/>
            </p:nvSpPr>
            <p:spPr>
              <a:xfrm>
                <a:off x="8299550" y="3498452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44"/>
              <p:cNvSpPr/>
              <p:nvPr/>
            </p:nvSpPr>
            <p:spPr>
              <a:xfrm>
                <a:off x="7089253" y="3395488"/>
                <a:ext cx="278816" cy="278826"/>
              </a:xfrm>
              <a:custGeom>
                <a:avLst/>
                <a:gdLst/>
                <a:ahLst/>
                <a:cxnLst/>
                <a:rect l="l" t="t" r="r" b="b"/>
                <a:pathLst>
                  <a:path w="12698" h="12697" extrusionOk="0">
                    <a:moveTo>
                      <a:pt x="11784" y="970"/>
                    </a:moveTo>
                    <a:lnTo>
                      <a:pt x="11784" y="2577"/>
                    </a:lnTo>
                    <a:lnTo>
                      <a:pt x="5168" y="4026"/>
                    </a:lnTo>
                    <a:lnTo>
                      <a:pt x="5168" y="2420"/>
                    </a:lnTo>
                    <a:lnTo>
                      <a:pt x="11784" y="970"/>
                    </a:lnTo>
                    <a:close/>
                    <a:moveTo>
                      <a:pt x="10115" y="7741"/>
                    </a:moveTo>
                    <a:cubicBezTo>
                      <a:pt x="10982" y="7741"/>
                      <a:pt x="11784" y="8286"/>
                      <a:pt x="11784" y="8973"/>
                    </a:cubicBezTo>
                    <a:cubicBezTo>
                      <a:pt x="11784" y="9666"/>
                      <a:pt x="11027" y="10201"/>
                      <a:pt x="10145" y="10201"/>
                    </a:cubicBezTo>
                    <a:cubicBezTo>
                      <a:pt x="9358" y="10201"/>
                      <a:pt x="8665" y="9792"/>
                      <a:pt x="8507" y="9225"/>
                    </a:cubicBezTo>
                    <a:cubicBezTo>
                      <a:pt x="8350" y="8689"/>
                      <a:pt x="8728" y="8154"/>
                      <a:pt x="9263" y="7933"/>
                    </a:cubicBezTo>
                    <a:cubicBezTo>
                      <a:pt x="9537" y="7800"/>
                      <a:pt x="9829" y="7741"/>
                      <a:pt x="10115" y="7741"/>
                    </a:cubicBezTo>
                    <a:close/>
                    <a:moveTo>
                      <a:pt x="2665" y="9393"/>
                    </a:moveTo>
                    <a:cubicBezTo>
                      <a:pt x="3537" y="9393"/>
                      <a:pt x="4348" y="9928"/>
                      <a:pt x="4348" y="10642"/>
                    </a:cubicBezTo>
                    <a:cubicBezTo>
                      <a:pt x="4348" y="11304"/>
                      <a:pt x="3592" y="11871"/>
                      <a:pt x="2679" y="11871"/>
                    </a:cubicBezTo>
                    <a:cubicBezTo>
                      <a:pt x="1891" y="11871"/>
                      <a:pt x="1229" y="11430"/>
                      <a:pt x="1072" y="10894"/>
                    </a:cubicBezTo>
                    <a:cubicBezTo>
                      <a:pt x="914" y="10327"/>
                      <a:pt x="1261" y="9823"/>
                      <a:pt x="1828" y="9571"/>
                    </a:cubicBezTo>
                    <a:cubicBezTo>
                      <a:pt x="2097" y="9448"/>
                      <a:pt x="2384" y="9393"/>
                      <a:pt x="2665" y="9393"/>
                    </a:cubicBezTo>
                    <a:close/>
                    <a:moveTo>
                      <a:pt x="12242" y="1"/>
                    </a:moveTo>
                    <a:cubicBezTo>
                      <a:pt x="12197" y="1"/>
                      <a:pt x="12149" y="9"/>
                      <a:pt x="12099" y="25"/>
                    </a:cubicBezTo>
                    <a:lnTo>
                      <a:pt x="4663" y="1664"/>
                    </a:lnTo>
                    <a:cubicBezTo>
                      <a:pt x="4474" y="1695"/>
                      <a:pt x="4348" y="1853"/>
                      <a:pt x="4348" y="2073"/>
                    </a:cubicBezTo>
                    <a:lnTo>
                      <a:pt x="4348" y="9067"/>
                    </a:lnTo>
                    <a:cubicBezTo>
                      <a:pt x="3876" y="8721"/>
                      <a:pt x="3277" y="8563"/>
                      <a:pt x="2679" y="8563"/>
                    </a:cubicBezTo>
                    <a:cubicBezTo>
                      <a:pt x="1481" y="8563"/>
                      <a:pt x="536" y="9256"/>
                      <a:pt x="284" y="10138"/>
                    </a:cubicBezTo>
                    <a:cubicBezTo>
                      <a:pt x="1" y="11084"/>
                      <a:pt x="568" y="12060"/>
                      <a:pt x="1670" y="12501"/>
                    </a:cubicBezTo>
                    <a:cubicBezTo>
                      <a:pt x="1997" y="12634"/>
                      <a:pt x="2349" y="12697"/>
                      <a:pt x="2700" y="12697"/>
                    </a:cubicBezTo>
                    <a:cubicBezTo>
                      <a:pt x="3600" y="12697"/>
                      <a:pt x="4494" y="12281"/>
                      <a:pt x="4947" y="11556"/>
                    </a:cubicBezTo>
                    <a:cubicBezTo>
                      <a:pt x="5104" y="11273"/>
                      <a:pt x="5199" y="10957"/>
                      <a:pt x="5199" y="10611"/>
                    </a:cubicBezTo>
                    <a:lnTo>
                      <a:pt x="5199" y="4909"/>
                    </a:lnTo>
                    <a:lnTo>
                      <a:pt x="11815" y="3428"/>
                    </a:lnTo>
                    <a:lnTo>
                      <a:pt x="11815" y="7460"/>
                    </a:lnTo>
                    <a:cubicBezTo>
                      <a:pt x="11342" y="7114"/>
                      <a:pt x="10775" y="6956"/>
                      <a:pt x="10177" y="6956"/>
                    </a:cubicBezTo>
                    <a:cubicBezTo>
                      <a:pt x="8948" y="6956"/>
                      <a:pt x="8003" y="7649"/>
                      <a:pt x="7782" y="8532"/>
                    </a:cubicBezTo>
                    <a:cubicBezTo>
                      <a:pt x="7499" y="9477"/>
                      <a:pt x="8034" y="10453"/>
                      <a:pt x="9137" y="10894"/>
                    </a:cubicBezTo>
                    <a:cubicBezTo>
                      <a:pt x="9470" y="11017"/>
                      <a:pt x="9823" y="11076"/>
                      <a:pt x="10172" y="11076"/>
                    </a:cubicBezTo>
                    <a:cubicBezTo>
                      <a:pt x="11077" y="11076"/>
                      <a:pt x="11959" y="10677"/>
                      <a:pt x="12414" y="9949"/>
                    </a:cubicBezTo>
                    <a:cubicBezTo>
                      <a:pt x="12571" y="9666"/>
                      <a:pt x="12697" y="9351"/>
                      <a:pt x="12697" y="8973"/>
                    </a:cubicBezTo>
                    <a:cubicBezTo>
                      <a:pt x="12603" y="8941"/>
                      <a:pt x="12603" y="403"/>
                      <a:pt x="12603" y="403"/>
                    </a:cubicBezTo>
                    <a:cubicBezTo>
                      <a:pt x="12603" y="170"/>
                      <a:pt x="12453" y="1"/>
                      <a:pt x="12242" y="1"/>
                    </a:cubicBezTo>
                    <a:close/>
                  </a:path>
                </a:pathLst>
              </a:cu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4"/>
              <p:cNvSpPr txBox="1"/>
              <p:nvPr/>
            </p:nvSpPr>
            <p:spPr>
              <a:xfrm>
                <a:off x="6172301" y="3454750"/>
                <a:ext cx="741600" cy="1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Music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334" name="Google Shape;1334;p44"/>
            <p:cNvGrpSpPr/>
            <p:nvPr/>
          </p:nvGrpSpPr>
          <p:grpSpPr>
            <a:xfrm>
              <a:off x="6172144" y="3865798"/>
              <a:ext cx="2200137" cy="253895"/>
              <a:chOff x="6172313" y="3820425"/>
              <a:chExt cx="2200137" cy="253895"/>
            </a:xfrm>
          </p:grpSpPr>
          <p:sp>
            <p:nvSpPr>
              <p:cNvPr id="1335" name="Google Shape;1335;p44"/>
              <p:cNvSpPr/>
              <p:nvPr/>
            </p:nvSpPr>
            <p:spPr>
              <a:xfrm>
                <a:off x="7470925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4"/>
              <p:cNvSpPr/>
              <p:nvPr/>
            </p:nvSpPr>
            <p:spPr>
              <a:xfrm>
                <a:off x="7636650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4"/>
              <p:cNvSpPr/>
              <p:nvPr/>
            </p:nvSpPr>
            <p:spPr>
              <a:xfrm>
                <a:off x="7802375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4"/>
              <p:cNvSpPr/>
              <p:nvPr/>
            </p:nvSpPr>
            <p:spPr>
              <a:xfrm>
                <a:off x="7968100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44"/>
              <p:cNvSpPr/>
              <p:nvPr/>
            </p:nvSpPr>
            <p:spPr>
              <a:xfrm>
                <a:off x="8133825" y="3910923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44"/>
              <p:cNvSpPr/>
              <p:nvPr/>
            </p:nvSpPr>
            <p:spPr>
              <a:xfrm>
                <a:off x="8299550" y="3910923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44"/>
              <p:cNvSpPr/>
              <p:nvPr/>
            </p:nvSpPr>
            <p:spPr>
              <a:xfrm>
                <a:off x="7089253" y="3820425"/>
                <a:ext cx="278816" cy="253895"/>
              </a:xfrm>
              <a:custGeom>
                <a:avLst/>
                <a:gdLst/>
                <a:ahLst/>
                <a:cxnLst/>
                <a:rect l="l" t="t" r="r" b="b"/>
                <a:pathLst>
                  <a:path w="12698" h="11563" extrusionOk="0">
                    <a:moveTo>
                      <a:pt x="2490" y="820"/>
                    </a:moveTo>
                    <a:cubicBezTo>
                      <a:pt x="3529" y="914"/>
                      <a:pt x="4600" y="1292"/>
                      <a:pt x="5483" y="2017"/>
                    </a:cubicBezTo>
                    <a:lnTo>
                      <a:pt x="5798" y="2237"/>
                    </a:lnTo>
                    <a:lnTo>
                      <a:pt x="5798" y="10334"/>
                    </a:lnTo>
                    <a:lnTo>
                      <a:pt x="5766" y="10334"/>
                    </a:lnTo>
                    <a:cubicBezTo>
                      <a:pt x="4789" y="9609"/>
                      <a:pt x="3655" y="9168"/>
                      <a:pt x="2490" y="9105"/>
                    </a:cubicBezTo>
                    <a:lnTo>
                      <a:pt x="2490" y="820"/>
                    </a:lnTo>
                    <a:close/>
                    <a:moveTo>
                      <a:pt x="9925" y="883"/>
                    </a:moveTo>
                    <a:lnTo>
                      <a:pt x="9925" y="9137"/>
                    </a:lnTo>
                    <a:cubicBezTo>
                      <a:pt x="8728" y="9200"/>
                      <a:pt x="7593" y="9609"/>
                      <a:pt x="6617" y="10334"/>
                    </a:cubicBezTo>
                    <a:lnTo>
                      <a:pt x="6617" y="2300"/>
                    </a:lnTo>
                    <a:lnTo>
                      <a:pt x="6932" y="2048"/>
                    </a:lnTo>
                    <a:cubicBezTo>
                      <a:pt x="7782" y="1355"/>
                      <a:pt x="8854" y="946"/>
                      <a:pt x="9925" y="883"/>
                    </a:cubicBezTo>
                    <a:close/>
                    <a:moveTo>
                      <a:pt x="1702" y="2458"/>
                    </a:moveTo>
                    <a:lnTo>
                      <a:pt x="1702" y="9483"/>
                    </a:lnTo>
                    <a:cubicBezTo>
                      <a:pt x="1702" y="9735"/>
                      <a:pt x="1891" y="9924"/>
                      <a:pt x="2080" y="9924"/>
                    </a:cubicBezTo>
                    <a:cubicBezTo>
                      <a:pt x="3057" y="9924"/>
                      <a:pt x="4096" y="10208"/>
                      <a:pt x="4978" y="10744"/>
                    </a:cubicBezTo>
                    <a:lnTo>
                      <a:pt x="1261" y="10744"/>
                    </a:lnTo>
                    <a:cubicBezTo>
                      <a:pt x="1009" y="10744"/>
                      <a:pt x="851" y="10555"/>
                      <a:pt x="851" y="10334"/>
                    </a:cubicBezTo>
                    <a:lnTo>
                      <a:pt x="851" y="2867"/>
                    </a:lnTo>
                    <a:cubicBezTo>
                      <a:pt x="851" y="2647"/>
                      <a:pt x="1040" y="2489"/>
                      <a:pt x="1261" y="2458"/>
                    </a:cubicBezTo>
                    <a:close/>
                    <a:moveTo>
                      <a:pt x="11406" y="2458"/>
                    </a:moveTo>
                    <a:cubicBezTo>
                      <a:pt x="11658" y="2458"/>
                      <a:pt x="11815" y="2647"/>
                      <a:pt x="11847" y="2867"/>
                    </a:cubicBezTo>
                    <a:lnTo>
                      <a:pt x="11847" y="10334"/>
                    </a:lnTo>
                    <a:cubicBezTo>
                      <a:pt x="11847" y="10555"/>
                      <a:pt x="11658" y="10712"/>
                      <a:pt x="11406" y="10744"/>
                    </a:cubicBezTo>
                    <a:lnTo>
                      <a:pt x="7436" y="10744"/>
                    </a:lnTo>
                    <a:cubicBezTo>
                      <a:pt x="8255" y="10239"/>
                      <a:pt x="9295" y="9924"/>
                      <a:pt x="10303" y="9924"/>
                    </a:cubicBezTo>
                    <a:cubicBezTo>
                      <a:pt x="10555" y="9924"/>
                      <a:pt x="10712" y="9735"/>
                      <a:pt x="10712" y="9483"/>
                    </a:cubicBezTo>
                    <a:lnTo>
                      <a:pt x="10712" y="2458"/>
                    </a:lnTo>
                    <a:close/>
                    <a:moveTo>
                      <a:pt x="2080" y="0"/>
                    </a:moveTo>
                    <a:cubicBezTo>
                      <a:pt x="1828" y="0"/>
                      <a:pt x="1670" y="189"/>
                      <a:pt x="1670" y="410"/>
                    </a:cubicBezTo>
                    <a:lnTo>
                      <a:pt x="1670" y="1670"/>
                    </a:lnTo>
                    <a:lnTo>
                      <a:pt x="1261" y="1670"/>
                    </a:lnTo>
                    <a:cubicBezTo>
                      <a:pt x="568" y="1670"/>
                      <a:pt x="1" y="2206"/>
                      <a:pt x="32" y="2930"/>
                    </a:cubicBezTo>
                    <a:lnTo>
                      <a:pt x="32" y="10334"/>
                    </a:lnTo>
                    <a:cubicBezTo>
                      <a:pt x="32" y="10996"/>
                      <a:pt x="568" y="11563"/>
                      <a:pt x="1261" y="11563"/>
                    </a:cubicBezTo>
                    <a:lnTo>
                      <a:pt x="11437" y="11563"/>
                    </a:lnTo>
                    <a:cubicBezTo>
                      <a:pt x="12130" y="11563"/>
                      <a:pt x="12697" y="11027"/>
                      <a:pt x="12697" y="10334"/>
                    </a:cubicBezTo>
                    <a:lnTo>
                      <a:pt x="12697" y="2867"/>
                    </a:lnTo>
                    <a:cubicBezTo>
                      <a:pt x="12666" y="2206"/>
                      <a:pt x="12130" y="1670"/>
                      <a:pt x="11437" y="1670"/>
                    </a:cubicBezTo>
                    <a:lnTo>
                      <a:pt x="10744" y="1670"/>
                    </a:lnTo>
                    <a:lnTo>
                      <a:pt x="10744" y="410"/>
                    </a:lnTo>
                    <a:cubicBezTo>
                      <a:pt x="10744" y="158"/>
                      <a:pt x="10555" y="0"/>
                      <a:pt x="10334" y="0"/>
                    </a:cubicBezTo>
                    <a:cubicBezTo>
                      <a:pt x="8980" y="0"/>
                      <a:pt x="7562" y="473"/>
                      <a:pt x="6396" y="1387"/>
                    </a:cubicBezTo>
                    <a:lnTo>
                      <a:pt x="6207" y="1544"/>
                    </a:lnTo>
                    <a:lnTo>
                      <a:pt x="6018" y="1387"/>
                    </a:lnTo>
                    <a:cubicBezTo>
                      <a:pt x="4915" y="473"/>
                      <a:pt x="3498" y="0"/>
                      <a:pt x="2080" y="0"/>
                    </a:cubicBezTo>
                    <a:close/>
                  </a:path>
                </a:pathLst>
              </a:cu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4"/>
              <p:cNvSpPr txBox="1"/>
              <p:nvPr/>
            </p:nvSpPr>
            <p:spPr>
              <a:xfrm>
                <a:off x="6172313" y="3867228"/>
                <a:ext cx="797100" cy="1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Reading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343" name="Google Shape;1343;p44"/>
            <p:cNvGrpSpPr/>
            <p:nvPr/>
          </p:nvGrpSpPr>
          <p:grpSpPr>
            <a:xfrm>
              <a:off x="6172145" y="4234976"/>
              <a:ext cx="2200137" cy="275463"/>
              <a:chOff x="6172313" y="4158776"/>
              <a:chExt cx="2200137" cy="275463"/>
            </a:xfrm>
          </p:grpSpPr>
          <p:sp>
            <p:nvSpPr>
              <p:cNvPr id="1344" name="Google Shape;1344;p44"/>
              <p:cNvSpPr/>
              <p:nvPr/>
            </p:nvSpPr>
            <p:spPr>
              <a:xfrm>
                <a:off x="7470925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44"/>
              <p:cNvSpPr/>
              <p:nvPr/>
            </p:nvSpPr>
            <p:spPr>
              <a:xfrm>
                <a:off x="7636650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44"/>
              <p:cNvSpPr/>
              <p:nvPr/>
            </p:nvSpPr>
            <p:spPr>
              <a:xfrm>
                <a:off x="7802375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44"/>
              <p:cNvSpPr/>
              <p:nvPr/>
            </p:nvSpPr>
            <p:spPr>
              <a:xfrm>
                <a:off x="7968100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44"/>
              <p:cNvSpPr/>
              <p:nvPr/>
            </p:nvSpPr>
            <p:spPr>
              <a:xfrm>
                <a:off x="8133825" y="4260057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44"/>
              <p:cNvSpPr/>
              <p:nvPr/>
            </p:nvSpPr>
            <p:spPr>
              <a:xfrm>
                <a:off x="8299550" y="4260057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44"/>
              <p:cNvSpPr/>
              <p:nvPr/>
            </p:nvSpPr>
            <p:spPr>
              <a:xfrm>
                <a:off x="7099275" y="4158776"/>
                <a:ext cx="278828" cy="275463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12607" extrusionOk="0">
                    <a:moveTo>
                      <a:pt x="1860" y="2084"/>
                    </a:moveTo>
                    <a:lnTo>
                      <a:pt x="7373" y="2997"/>
                    </a:lnTo>
                    <a:lnTo>
                      <a:pt x="5861" y="4509"/>
                    </a:lnTo>
                    <a:lnTo>
                      <a:pt x="1261" y="2682"/>
                    </a:lnTo>
                    <a:lnTo>
                      <a:pt x="1860" y="2084"/>
                    </a:lnTo>
                    <a:close/>
                    <a:moveTo>
                      <a:pt x="11229" y="836"/>
                    </a:moveTo>
                    <a:cubicBezTo>
                      <a:pt x="11412" y="836"/>
                      <a:pt x="11578" y="881"/>
                      <a:pt x="11689" y="981"/>
                    </a:cubicBezTo>
                    <a:cubicBezTo>
                      <a:pt x="11847" y="1107"/>
                      <a:pt x="11878" y="1359"/>
                      <a:pt x="11847" y="1611"/>
                    </a:cubicBezTo>
                    <a:cubicBezTo>
                      <a:pt x="11815" y="1894"/>
                      <a:pt x="11658" y="2210"/>
                      <a:pt x="11500" y="2367"/>
                    </a:cubicBezTo>
                    <a:lnTo>
                      <a:pt x="7405" y="6463"/>
                    </a:lnTo>
                    <a:lnTo>
                      <a:pt x="5168" y="8700"/>
                    </a:lnTo>
                    <a:cubicBezTo>
                      <a:pt x="5073" y="8794"/>
                      <a:pt x="5010" y="8952"/>
                      <a:pt x="5042" y="9078"/>
                    </a:cubicBezTo>
                    <a:lnTo>
                      <a:pt x="5262" y="10306"/>
                    </a:lnTo>
                    <a:lnTo>
                      <a:pt x="4223" y="11377"/>
                    </a:lnTo>
                    <a:lnTo>
                      <a:pt x="3782" y="9204"/>
                    </a:lnTo>
                    <a:cubicBezTo>
                      <a:pt x="3750" y="9046"/>
                      <a:pt x="3624" y="8952"/>
                      <a:pt x="3466" y="8889"/>
                    </a:cubicBezTo>
                    <a:lnTo>
                      <a:pt x="1293" y="8479"/>
                    </a:lnTo>
                    <a:lnTo>
                      <a:pt x="2364" y="7408"/>
                    </a:lnTo>
                    <a:lnTo>
                      <a:pt x="3624" y="7628"/>
                    </a:lnTo>
                    <a:cubicBezTo>
                      <a:pt x="3659" y="7646"/>
                      <a:pt x="3697" y="7654"/>
                      <a:pt x="3734" y="7654"/>
                    </a:cubicBezTo>
                    <a:cubicBezTo>
                      <a:pt x="3831" y="7654"/>
                      <a:pt x="3925" y="7602"/>
                      <a:pt x="3971" y="7534"/>
                    </a:cubicBezTo>
                    <a:lnTo>
                      <a:pt x="6207" y="5266"/>
                    </a:lnTo>
                    <a:lnTo>
                      <a:pt x="10272" y="1233"/>
                    </a:lnTo>
                    <a:cubicBezTo>
                      <a:pt x="10496" y="988"/>
                      <a:pt x="10892" y="836"/>
                      <a:pt x="11229" y="836"/>
                    </a:cubicBezTo>
                    <a:close/>
                    <a:moveTo>
                      <a:pt x="9641" y="5360"/>
                    </a:moveTo>
                    <a:lnTo>
                      <a:pt x="10587" y="10873"/>
                    </a:lnTo>
                    <a:lnTo>
                      <a:pt x="9988" y="11472"/>
                    </a:lnTo>
                    <a:lnTo>
                      <a:pt x="8161" y="6872"/>
                    </a:lnTo>
                    <a:lnTo>
                      <a:pt x="9641" y="5360"/>
                    </a:lnTo>
                    <a:close/>
                    <a:moveTo>
                      <a:pt x="11241" y="1"/>
                    </a:moveTo>
                    <a:cubicBezTo>
                      <a:pt x="10688" y="1"/>
                      <a:pt x="10104" y="248"/>
                      <a:pt x="9736" y="634"/>
                    </a:cubicBezTo>
                    <a:lnTo>
                      <a:pt x="8066" y="2304"/>
                    </a:lnTo>
                    <a:lnTo>
                      <a:pt x="1765" y="1233"/>
                    </a:lnTo>
                    <a:cubicBezTo>
                      <a:pt x="1742" y="1227"/>
                      <a:pt x="1718" y="1225"/>
                      <a:pt x="1693" y="1225"/>
                    </a:cubicBezTo>
                    <a:cubicBezTo>
                      <a:pt x="1585" y="1225"/>
                      <a:pt x="1470" y="1276"/>
                      <a:pt x="1419" y="1327"/>
                    </a:cubicBezTo>
                    <a:lnTo>
                      <a:pt x="221" y="2525"/>
                    </a:lnTo>
                    <a:cubicBezTo>
                      <a:pt x="158" y="2588"/>
                      <a:pt x="64" y="2745"/>
                      <a:pt x="127" y="2903"/>
                    </a:cubicBezTo>
                    <a:cubicBezTo>
                      <a:pt x="158" y="3029"/>
                      <a:pt x="221" y="3155"/>
                      <a:pt x="348" y="3218"/>
                    </a:cubicBezTo>
                    <a:lnTo>
                      <a:pt x="5199" y="5171"/>
                    </a:lnTo>
                    <a:lnTo>
                      <a:pt x="3561" y="6809"/>
                    </a:lnTo>
                    <a:lnTo>
                      <a:pt x="2301" y="6589"/>
                    </a:lnTo>
                    <a:cubicBezTo>
                      <a:pt x="2267" y="6572"/>
                      <a:pt x="2231" y="6564"/>
                      <a:pt x="2195" y="6564"/>
                    </a:cubicBezTo>
                    <a:cubicBezTo>
                      <a:pt x="2095" y="6564"/>
                      <a:pt x="1992" y="6622"/>
                      <a:pt x="1923" y="6715"/>
                    </a:cubicBezTo>
                    <a:lnTo>
                      <a:pt x="158" y="8479"/>
                    </a:lnTo>
                    <a:cubicBezTo>
                      <a:pt x="32" y="8605"/>
                      <a:pt x="1" y="8731"/>
                      <a:pt x="32" y="8857"/>
                    </a:cubicBezTo>
                    <a:cubicBezTo>
                      <a:pt x="95" y="9015"/>
                      <a:pt x="190" y="9109"/>
                      <a:pt x="348" y="9141"/>
                    </a:cubicBezTo>
                    <a:lnTo>
                      <a:pt x="2994" y="9645"/>
                    </a:lnTo>
                    <a:lnTo>
                      <a:pt x="3498" y="12291"/>
                    </a:lnTo>
                    <a:cubicBezTo>
                      <a:pt x="3561" y="12449"/>
                      <a:pt x="3656" y="12575"/>
                      <a:pt x="3782" y="12606"/>
                    </a:cubicBezTo>
                    <a:lnTo>
                      <a:pt x="3908" y="12606"/>
                    </a:lnTo>
                    <a:cubicBezTo>
                      <a:pt x="4034" y="12606"/>
                      <a:pt x="4097" y="12575"/>
                      <a:pt x="4191" y="12480"/>
                    </a:cubicBezTo>
                    <a:lnTo>
                      <a:pt x="5955" y="10716"/>
                    </a:lnTo>
                    <a:cubicBezTo>
                      <a:pt x="6018" y="10653"/>
                      <a:pt x="6113" y="10464"/>
                      <a:pt x="6081" y="10369"/>
                    </a:cubicBezTo>
                    <a:lnTo>
                      <a:pt x="5829" y="9109"/>
                    </a:lnTo>
                    <a:lnTo>
                      <a:pt x="7499" y="7439"/>
                    </a:lnTo>
                    <a:lnTo>
                      <a:pt x="9421" y="12291"/>
                    </a:lnTo>
                    <a:cubicBezTo>
                      <a:pt x="9452" y="12417"/>
                      <a:pt x="9578" y="12543"/>
                      <a:pt x="9736" y="12543"/>
                    </a:cubicBezTo>
                    <a:lnTo>
                      <a:pt x="9799" y="12543"/>
                    </a:lnTo>
                    <a:cubicBezTo>
                      <a:pt x="9925" y="12543"/>
                      <a:pt x="9988" y="12480"/>
                      <a:pt x="10083" y="12417"/>
                    </a:cubicBezTo>
                    <a:lnTo>
                      <a:pt x="11248" y="11220"/>
                    </a:lnTo>
                    <a:cubicBezTo>
                      <a:pt x="11343" y="11157"/>
                      <a:pt x="11374" y="10999"/>
                      <a:pt x="11374" y="10873"/>
                    </a:cubicBezTo>
                    <a:lnTo>
                      <a:pt x="10303" y="4572"/>
                    </a:lnTo>
                    <a:lnTo>
                      <a:pt x="11973" y="2903"/>
                    </a:lnTo>
                    <a:cubicBezTo>
                      <a:pt x="12288" y="2588"/>
                      <a:pt x="12477" y="2178"/>
                      <a:pt x="12571" y="1705"/>
                    </a:cubicBezTo>
                    <a:cubicBezTo>
                      <a:pt x="12760" y="1201"/>
                      <a:pt x="12603" y="729"/>
                      <a:pt x="12288" y="414"/>
                    </a:cubicBezTo>
                    <a:cubicBezTo>
                      <a:pt x="12013" y="126"/>
                      <a:pt x="11635" y="1"/>
                      <a:pt x="11241" y="1"/>
                    </a:cubicBezTo>
                    <a:close/>
                  </a:path>
                </a:pathLst>
              </a:cu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44"/>
              <p:cNvSpPr txBox="1"/>
              <p:nvPr/>
            </p:nvSpPr>
            <p:spPr>
              <a:xfrm>
                <a:off x="6172313" y="4216350"/>
                <a:ext cx="797100" cy="1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Traveling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352" name="Google Shape;1352;p44"/>
          <p:cNvGrpSpPr/>
          <p:nvPr/>
        </p:nvGrpSpPr>
        <p:grpSpPr>
          <a:xfrm>
            <a:off x="6059069" y="1143025"/>
            <a:ext cx="2670600" cy="1694700"/>
            <a:chOff x="6059069" y="1143025"/>
            <a:chExt cx="2670600" cy="1694700"/>
          </a:xfrm>
        </p:grpSpPr>
        <p:sp>
          <p:nvSpPr>
            <p:cNvPr id="1353" name="Google Shape;1353;p44"/>
            <p:cNvSpPr/>
            <p:nvPr/>
          </p:nvSpPr>
          <p:spPr>
            <a:xfrm>
              <a:off x="6059069" y="1143025"/>
              <a:ext cx="2670600" cy="1694700"/>
            </a:xfrm>
            <a:prstGeom prst="roundRect">
              <a:avLst>
                <a:gd name="adj" fmla="val 16667"/>
              </a:avLst>
            </a:pr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4"/>
            <p:cNvSpPr txBox="1"/>
            <p:nvPr/>
          </p:nvSpPr>
          <p:spPr>
            <a:xfrm>
              <a:off x="6176737" y="1143033"/>
              <a:ext cx="1921500" cy="50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Motivations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5" name="Google Shape;1355;p44"/>
            <p:cNvSpPr txBox="1"/>
            <p:nvPr/>
          </p:nvSpPr>
          <p:spPr>
            <a:xfrm>
              <a:off x="6176725" y="1667875"/>
              <a:ext cx="1145700" cy="26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Incentive:</a:t>
              </a:r>
              <a:endParaRPr sz="1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6" name="Google Shape;1356;p44"/>
            <p:cNvSpPr txBox="1"/>
            <p:nvPr/>
          </p:nvSpPr>
          <p:spPr>
            <a:xfrm>
              <a:off x="6176725" y="1997100"/>
              <a:ext cx="1145700" cy="26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Behaviour:</a:t>
              </a:r>
              <a:endParaRPr sz="1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7" name="Google Shape;1357;p44"/>
            <p:cNvSpPr txBox="1"/>
            <p:nvPr/>
          </p:nvSpPr>
          <p:spPr>
            <a:xfrm>
              <a:off x="6176725" y="2326325"/>
              <a:ext cx="1145700" cy="26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Personality:</a:t>
              </a:r>
              <a:endParaRPr sz="1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8" name="Google Shape;1358;p44"/>
            <p:cNvSpPr txBox="1"/>
            <p:nvPr/>
          </p:nvSpPr>
          <p:spPr>
            <a:xfrm>
              <a:off x="7322420" y="1688125"/>
              <a:ext cx="1368300" cy="22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Saving money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9" name="Google Shape;1359;p44"/>
            <p:cNvSpPr txBox="1"/>
            <p:nvPr/>
          </p:nvSpPr>
          <p:spPr>
            <a:xfrm>
              <a:off x="7322420" y="2017350"/>
              <a:ext cx="1368300" cy="22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Rational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0" name="Google Shape;1360;p44"/>
            <p:cNvSpPr txBox="1"/>
            <p:nvPr/>
          </p:nvSpPr>
          <p:spPr>
            <a:xfrm>
              <a:off x="7322420" y="2346575"/>
              <a:ext cx="1368300" cy="22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Shy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45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366" name="Google Shape;1366;p45"/>
          <p:cNvGrpSpPr/>
          <p:nvPr/>
        </p:nvGrpSpPr>
        <p:grpSpPr>
          <a:xfrm>
            <a:off x="778754" y="848175"/>
            <a:ext cx="7586619" cy="640200"/>
            <a:chOff x="576301" y="838650"/>
            <a:chExt cx="7586619" cy="640200"/>
          </a:xfrm>
        </p:grpSpPr>
        <p:sp>
          <p:nvSpPr>
            <p:cNvPr id="1367" name="Google Shape;1367;p45"/>
            <p:cNvSpPr txBox="1"/>
            <p:nvPr/>
          </p:nvSpPr>
          <p:spPr>
            <a:xfrm>
              <a:off x="576301" y="984450"/>
              <a:ext cx="16341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01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68" name="Google Shape;1368;p45"/>
            <p:cNvSpPr txBox="1"/>
            <p:nvPr/>
          </p:nvSpPr>
          <p:spPr>
            <a:xfrm>
              <a:off x="2951008" y="883040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is the smallest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9" name="Google Shape;1369;p45"/>
            <p:cNvSpPr/>
            <p:nvPr/>
          </p:nvSpPr>
          <p:spPr>
            <a:xfrm>
              <a:off x="5554292" y="838650"/>
              <a:ext cx="640200" cy="64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sp>
          <p:nvSpPr>
            <p:cNvPr id="1370" name="Google Shape;1370;p45"/>
            <p:cNvSpPr txBox="1"/>
            <p:nvPr/>
          </p:nvSpPr>
          <p:spPr>
            <a:xfrm>
              <a:off x="6933520" y="984450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Attract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1371" name="Google Shape;1371;p45"/>
            <p:cNvCxnSpPr>
              <a:stCxn id="1367" idx="3"/>
              <a:endCxn id="1368" idx="1"/>
            </p:cNvCxnSpPr>
            <p:nvPr/>
          </p:nvCxnSpPr>
          <p:spPr>
            <a:xfrm>
              <a:off x="2210401" y="1158750"/>
              <a:ext cx="7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2" name="Google Shape;1372;p45"/>
            <p:cNvCxnSpPr>
              <a:stCxn id="1368" idx="3"/>
              <a:endCxn id="1369" idx="2"/>
            </p:cNvCxnSpPr>
            <p:nvPr/>
          </p:nvCxnSpPr>
          <p:spPr>
            <a:xfrm>
              <a:off x="4891408" y="1158740"/>
              <a:ext cx="663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3" name="Google Shape;1373;p45"/>
            <p:cNvCxnSpPr>
              <a:stCxn id="1369" idx="6"/>
              <a:endCxn id="1370" idx="1"/>
            </p:cNvCxnSpPr>
            <p:nvPr/>
          </p:nvCxnSpPr>
          <p:spPr>
            <a:xfrm>
              <a:off x="6194492" y="1158750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74" name="Google Shape;1374;p45"/>
            <p:cNvGrpSpPr/>
            <p:nvPr/>
          </p:nvGrpSpPr>
          <p:grpSpPr>
            <a:xfrm>
              <a:off x="5698033" y="1009313"/>
              <a:ext cx="352825" cy="298855"/>
              <a:chOff x="2676100" y="1456375"/>
              <a:chExt cx="501100" cy="424450"/>
            </a:xfrm>
          </p:grpSpPr>
          <p:sp>
            <p:nvSpPr>
              <p:cNvPr id="1375" name="Google Shape;1375;p45"/>
              <p:cNvSpPr/>
              <p:nvPr/>
            </p:nvSpPr>
            <p:spPr>
              <a:xfrm>
                <a:off x="3079725" y="1534750"/>
                <a:ext cx="97475" cy="268275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10731" extrusionOk="0">
                    <a:moveTo>
                      <a:pt x="621" y="1"/>
                    </a:moveTo>
                    <a:cubicBezTo>
                      <a:pt x="476" y="1"/>
                      <a:pt x="331" y="56"/>
                      <a:pt x="221" y="166"/>
                    </a:cubicBezTo>
                    <a:cubicBezTo>
                      <a:pt x="0" y="387"/>
                      <a:pt x="0" y="746"/>
                      <a:pt x="221" y="966"/>
                    </a:cubicBezTo>
                    <a:cubicBezTo>
                      <a:pt x="2657" y="3397"/>
                      <a:pt x="2657" y="7340"/>
                      <a:pt x="221" y="9771"/>
                    </a:cubicBezTo>
                    <a:cubicBezTo>
                      <a:pt x="6" y="9992"/>
                      <a:pt x="9" y="10345"/>
                      <a:pt x="230" y="10565"/>
                    </a:cubicBezTo>
                    <a:cubicBezTo>
                      <a:pt x="340" y="10675"/>
                      <a:pt x="484" y="10730"/>
                      <a:pt x="629" y="10730"/>
                    </a:cubicBezTo>
                    <a:cubicBezTo>
                      <a:pt x="770" y="10730"/>
                      <a:pt x="912" y="10677"/>
                      <a:pt x="1021" y="10571"/>
                    </a:cubicBezTo>
                    <a:cubicBezTo>
                      <a:pt x="3898" y="7700"/>
                      <a:pt x="3898" y="3038"/>
                      <a:pt x="1021" y="166"/>
                    </a:cubicBezTo>
                    <a:cubicBezTo>
                      <a:pt x="911" y="56"/>
                      <a:pt x="766" y="1"/>
                      <a:pt x="6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76" name="Google Shape;1376;p45"/>
              <p:cNvSpPr/>
              <p:nvPr/>
            </p:nvSpPr>
            <p:spPr>
              <a:xfrm>
                <a:off x="3039725" y="1574925"/>
                <a:ext cx="75350" cy="18825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7530" extrusionOk="0">
                    <a:moveTo>
                      <a:pt x="629" y="1"/>
                    </a:moveTo>
                    <a:cubicBezTo>
                      <a:pt x="484" y="1"/>
                      <a:pt x="339" y="56"/>
                      <a:pt x="230" y="166"/>
                    </a:cubicBezTo>
                    <a:cubicBezTo>
                      <a:pt x="12" y="383"/>
                      <a:pt x="9" y="736"/>
                      <a:pt x="224" y="960"/>
                    </a:cubicBezTo>
                    <a:cubicBezTo>
                      <a:pt x="1769" y="2506"/>
                      <a:pt x="1769" y="5018"/>
                      <a:pt x="224" y="6564"/>
                    </a:cubicBezTo>
                    <a:cubicBezTo>
                      <a:pt x="0" y="6784"/>
                      <a:pt x="0" y="7144"/>
                      <a:pt x="224" y="7364"/>
                    </a:cubicBezTo>
                    <a:cubicBezTo>
                      <a:pt x="334" y="7474"/>
                      <a:pt x="479" y="7529"/>
                      <a:pt x="624" y="7529"/>
                    </a:cubicBezTo>
                    <a:cubicBezTo>
                      <a:pt x="769" y="7529"/>
                      <a:pt x="913" y="7474"/>
                      <a:pt x="1024" y="7364"/>
                    </a:cubicBezTo>
                    <a:cubicBezTo>
                      <a:pt x="3013" y="5374"/>
                      <a:pt x="3013" y="2149"/>
                      <a:pt x="1024" y="160"/>
                    </a:cubicBezTo>
                    <a:cubicBezTo>
                      <a:pt x="913" y="53"/>
                      <a:pt x="771" y="1"/>
                      <a:pt x="6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77" name="Google Shape;1377;p45"/>
              <p:cNvSpPr/>
              <p:nvPr/>
            </p:nvSpPr>
            <p:spPr>
              <a:xfrm>
                <a:off x="2676100" y="1456375"/>
                <a:ext cx="340700" cy="424450"/>
              </a:xfrm>
              <a:custGeom>
                <a:avLst/>
                <a:gdLst/>
                <a:ahLst/>
                <a:cxnLst/>
                <a:rect l="l" t="t" r="r" b="b"/>
                <a:pathLst>
                  <a:path w="13628" h="16978" extrusionOk="0">
                    <a:moveTo>
                      <a:pt x="2265" y="6792"/>
                    </a:moveTo>
                    <a:lnTo>
                      <a:pt x="2265" y="10189"/>
                    </a:lnTo>
                    <a:lnTo>
                      <a:pt x="1700" y="10189"/>
                    </a:lnTo>
                    <a:cubicBezTo>
                      <a:pt x="1386" y="10189"/>
                      <a:pt x="1133" y="9935"/>
                      <a:pt x="1133" y="9621"/>
                    </a:cubicBezTo>
                    <a:lnTo>
                      <a:pt x="1133" y="7356"/>
                    </a:lnTo>
                    <a:cubicBezTo>
                      <a:pt x="1133" y="7042"/>
                      <a:pt x="1386" y="6792"/>
                      <a:pt x="1700" y="6792"/>
                    </a:cubicBezTo>
                    <a:close/>
                    <a:moveTo>
                      <a:pt x="5701" y="5659"/>
                    </a:moveTo>
                    <a:lnTo>
                      <a:pt x="5701" y="11321"/>
                    </a:lnTo>
                    <a:lnTo>
                      <a:pt x="3965" y="11321"/>
                    </a:lnTo>
                    <a:cubicBezTo>
                      <a:pt x="3651" y="11321"/>
                      <a:pt x="3397" y="11067"/>
                      <a:pt x="3397" y="10753"/>
                    </a:cubicBezTo>
                    <a:lnTo>
                      <a:pt x="3397" y="6224"/>
                    </a:lnTo>
                    <a:cubicBezTo>
                      <a:pt x="3397" y="5910"/>
                      <a:pt x="3651" y="5659"/>
                      <a:pt x="3965" y="5659"/>
                    </a:cubicBezTo>
                    <a:close/>
                    <a:moveTo>
                      <a:pt x="10230" y="2827"/>
                    </a:moveTo>
                    <a:lnTo>
                      <a:pt x="10230" y="14150"/>
                    </a:lnTo>
                    <a:lnTo>
                      <a:pt x="6833" y="11602"/>
                    </a:lnTo>
                    <a:lnTo>
                      <a:pt x="6833" y="5376"/>
                    </a:lnTo>
                    <a:lnTo>
                      <a:pt x="10230" y="2827"/>
                    </a:lnTo>
                    <a:close/>
                    <a:moveTo>
                      <a:pt x="11927" y="1130"/>
                    </a:moveTo>
                    <a:cubicBezTo>
                      <a:pt x="12241" y="1130"/>
                      <a:pt x="12495" y="1381"/>
                      <a:pt x="12495" y="1695"/>
                    </a:cubicBezTo>
                    <a:lnTo>
                      <a:pt x="12495" y="15282"/>
                    </a:lnTo>
                    <a:cubicBezTo>
                      <a:pt x="12495" y="15596"/>
                      <a:pt x="12241" y="15847"/>
                      <a:pt x="11927" y="15847"/>
                    </a:cubicBezTo>
                    <a:cubicBezTo>
                      <a:pt x="11613" y="15847"/>
                      <a:pt x="11363" y="15596"/>
                      <a:pt x="11363" y="15282"/>
                    </a:cubicBezTo>
                    <a:lnTo>
                      <a:pt x="11363" y="1695"/>
                    </a:lnTo>
                    <a:cubicBezTo>
                      <a:pt x="11363" y="1381"/>
                      <a:pt x="11613" y="1130"/>
                      <a:pt x="11927" y="1130"/>
                    </a:cubicBezTo>
                    <a:close/>
                    <a:moveTo>
                      <a:pt x="11925" y="0"/>
                    </a:moveTo>
                    <a:cubicBezTo>
                      <a:pt x="11115" y="0"/>
                      <a:pt x="10405" y="580"/>
                      <a:pt x="10257" y="1393"/>
                    </a:cubicBezTo>
                    <a:lnTo>
                      <a:pt x="6079" y="4527"/>
                    </a:lnTo>
                    <a:lnTo>
                      <a:pt x="3965" y="4527"/>
                    </a:lnTo>
                    <a:cubicBezTo>
                      <a:pt x="3243" y="4527"/>
                      <a:pt x="2603" y="4980"/>
                      <a:pt x="2362" y="5659"/>
                    </a:cubicBezTo>
                    <a:lnTo>
                      <a:pt x="1700" y="5659"/>
                    </a:lnTo>
                    <a:cubicBezTo>
                      <a:pt x="761" y="5659"/>
                      <a:pt x="0" y="6417"/>
                      <a:pt x="0" y="7356"/>
                    </a:cubicBezTo>
                    <a:lnTo>
                      <a:pt x="0" y="9621"/>
                    </a:lnTo>
                    <a:cubicBezTo>
                      <a:pt x="0" y="10560"/>
                      <a:pt x="761" y="11318"/>
                      <a:pt x="1700" y="11321"/>
                    </a:cubicBezTo>
                    <a:lnTo>
                      <a:pt x="2362" y="11321"/>
                    </a:lnTo>
                    <a:cubicBezTo>
                      <a:pt x="2603" y="11997"/>
                      <a:pt x="3243" y="12450"/>
                      <a:pt x="3965" y="12453"/>
                    </a:cubicBezTo>
                    <a:lnTo>
                      <a:pt x="6079" y="12453"/>
                    </a:lnTo>
                    <a:lnTo>
                      <a:pt x="10257" y="15584"/>
                    </a:lnTo>
                    <a:cubicBezTo>
                      <a:pt x="10405" y="16397"/>
                      <a:pt x="11115" y="16977"/>
                      <a:pt x="11925" y="16977"/>
                    </a:cubicBezTo>
                    <a:cubicBezTo>
                      <a:pt x="11976" y="16977"/>
                      <a:pt x="12027" y="16975"/>
                      <a:pt x="12078" y="16970"/>
                    </a:cubicBezTo>
                    <a:cubicBezTo>
                      <a:pt x="12954" y="16892"/>
                      <a:pt x="13624" y="16161"/>
                      <a:pt x="13627" y="15282"/>
                    </a:cubicBezTo>
                    <a:lnTo>
                      <a:pt x="13627" y="1695"/>
                    </a:lnTo>
                    <a:cubicBezTo>
                      <a:pt x="13624" y="816"/>
                      <a:pt x="12954" y="85"/>
                      <a:pt x="12078" y="7"/>
                    </a:cubicBezTo>
                    <a:cubicBezTo>
                      <a:pt x="12027" y="2"/>
                      <a:pt x="11976" y="0"/>
                      <a:pt x="11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378" name="Google Shape;1378;p45"/>
          <p:cNvGrpSpPr/>
          <p:nvPr/>
        </p:nvGrpSpPr>
        <p:grpSpPr>
          <a:xfrm>
            <a:off x="778627" y="1651156"/>
            <a:ext cx="7586650" cy="640200"/>
            <a:chOff x="576175" y="1641631"/>
            <a:chExt cx="7586650" cy="640200"/>
          </a:xfrm>
        </p:grpSpPr>
        <p:sp>
          <p:nvSpPr>
            <p:cNvPr id="1379" name="Google Shape;1379;p45"/>
            <p:cNvSpPr txBox="1"/>
            <p:nvPr/>
          </p:nvSpPr>
          <p:spPr>
            <a:xfrm>
              <a:off x="576175" y="1787441"/>
              <a:ext cx="1634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02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80" name="Google Shape;1380;p45"/>
            <p:cNvSpPr txBox="1"/>
            <p:nvPr/>
          </p:nvSpPr>
          <p:spPr>
            <a:xfrm>
              <a:off x="2951058" y="1686034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81" name="Google Shape;1381;p45"/>
            <p:cNvSpPr txBox="1"/>
            <p:nvPr/>
          </p:nvSpPr>
          <p:spPr>
            <a:xfrm>
              <a:off x="6933425" y="1787444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Convert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5554242" y="1641631"/>
              <a:ext cx="640200" cy="640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383" name="Google Shape;1383;p45"/>
            <p:cNvCxnSpPr>
              <a:stCxn id="1379" idx="3"/>
              <a:endCxn id="1380" idx="1"/>
            </p:cNvCxnSpPr>
            <p:nvPr/>
          </p:nvCxnSpPr>
          <p:spPr>
            <a:xfrm>
              <a:off x="2210575" y="1961741"/>
              <a:ext cx="74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4" name="Google Shape;1384;p45"/>
            <p:cNvCxnSpPr>
              <a:stCxn id="1380" idx="3"/>
              <a:endCxn id="1382" idx="2"/>
            </p:cNvCxnSpPr>
            <p:nvPr/>
          </p:nvCxnSpPr>
          <p:spPr>
            <a:xfrm>
              <a:off x="4891458" y="1961734"/>
              <a:ext cx="66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5" name="Google Shape;1385;p45"/>
            <p:cNvCxnSpPr>
              <a:stCxn id="1382" idx="6"/>
              <a:endCxn id="1381" idx="1"/>
            </p:cNvCxnSpPr>
            <p:nvPr/>
          </p:nvCxnSpPr>
          <p:spPr>
            <a:xfrm>
              <a:off x="6194442" y="1961731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86" name="Google Shape;1386;p45"/>
            <p:cNvGrpSpPr/>
            <p:nvPr/>
          </p:nvGrpSpPr>
          <p:grpSpPr>
            <a:xfrm>
              <a:off x="5703999" y="1791647"/>
              <a:ext cx="340608" cy="340168"/>
              <a:chOff x="5053900" y="2021500"/>
              <a:chExt cx="483750" cy="483125"/>
            </a:xfrm>
          </p:grpSpPr>
          <p:sp>
            <p:nvSpPr>
              <p:cNvPr id="1387" name="Google Shape;1387;p45"/>
              <p:cNvSpPr/>
              <p:nvPr/>
            </p:nvSpPr>
            <p:spPr>
              <a:xfrm>
                <a:off x="5281350" y="2078100"/>
                <a:ext cx="127375" cy="127350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5094" extrusionOk="0">
                    <a:moveTo>
                      <a:pt x="565" y="0"/>
                    </a:moveTo>
                    <a:cubicBezTo>
                      <a:pt x="251" y="0"/>
                      <a:pt x="1" y="254"/>
                      <a:pt x="1" y="568"/>
                    </a:cubicBezTo>
                    <a:cubicBezTo>
                      <a:pt x="1" y="879"/>
                      <a:pt x="251" y="1132"/>
                      <a:pt x="565" y="1132"/>
                    </a:cubicBezTo>
                    <a:cubicBezTo>
                      <a:pt x="2440" y="1135"/>
                      <a:pt x="3959" y="2654"/>
                      <a:pt x="3962" y="4529"/>
                    </a:cubicBezTo>
                    <a:cubicBezTo>
                      <a:pt x="3962" y="4843"/>
                      <a:pt x="4216" y="5094"/>
                      <a:pt x="4530" y="5094"/>
                    </a:cubicBezTo>
                    <a:cubicBezTo>
                      <a:pt x="4841" y="5094"/>
                      <a:pt x="5094" y="4843"/>
                      <a:pt x="5094" y="4529"/>
                    </a:cubicBezTo>
                    <a:cubicBezTo>
                      <a:pt x="5091" y="2029"/>
                      <a:pt x="3065" y="3"/>
                      <a:pt x="5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88" name="Google Shape;1388;p45"/>
              <p:cNvSpPr/>
              <p:nvPr/>
            </p:nvSpPr>
            <p:spPr>
              <a:xfrm>
                <a:off x="5118000" y="2021500"/>
                <a:ext cx="36870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4748" h="19325" extrusionOk="0">
                    <a:moveTo>
                      <a:pt x="7088" y="1135"/>
                    </a:moveTo>
                    <a:cubicBezTo>
                      <a:pt x="8391" y="1135"/>
                      <a:pt x="9651" y="1571"/>
                      <a:pt x="10668" y="2397"/>
                    </a:cubicBezTo>
                    <a:cubicBezTo>
                      <a:pt x="13159" y="4417"/>
                      <a:pt x="13473" y="8104"/>
                      <a:pt x="11360" y="10516"/>
                    </a:cubicBezTo>
                    <a:cubicBezTo>
                      <a:pt x="10572" y="11419"/>
                      <a:pt x="10085" y="12503"/>
                      <a:pt x="9962" y="13626"/>
                    </a:cubicBezTo>
                    <a:lnTo>
                      <a:pt x="4237" y="13626"/>
                    </a:lnTo>
                    <a:cubicBezTo>
                      <a:pt x="4107" y="12482"/>
                      <a:pt x="3630" y="11407"/>
                      <a:pt x="2866" y="10550"/>
                    </a:cubicBezTo>
                    <a:cubicBezTo>
                      <a:pt x="1658" y="9191"/>
                      <a:pt x="1184" y="7367"/>
                      <a:pt x="1571" y="5549"/>
                    </a:cubicBezTo>
                    <a:cubicBezTo>
                      <a:pt x="2020" y="3427"/>
                      <a:pt x="3748" y="1706"/>
                      <a:pt x="5873" y="1262"/>
                    </a:cubicBezTo>
                    <a:cubicBezTo>
                      <a:pt x="6278" y="1177"/>
                      <a:pt x="6685" y="1135"/>
                      <a:pt x="7088" y="1135"/>
                    </a:cubicBezTo>
                    <a:close/>
                    <a:moveTo>
                      <a:pt x="9931" y="14759"/>
                    </a:moveTo>
                    <a:lnTo>
                      <a:pt x="9931" y="15323"/>
                    </a:lnTo>
                    <a:cubicBezTo>
                      <a:pt x="9931" y="15637"/>
                      <a:pt x="9678" y="15891"/>
                      <a:pt x="9364" y="15891"/>
                    </a:cubicBezTo>
                    <a:lnTo>
                      <a:pt x="4835" y="15891"/>
                    </a:lnTo>
                    <a:cubicBezTo>
                      <a:pt x="4521" y="15891"/>
                      <a:pt x="4270" y="15637"/>
                      <a:pt x="4270" y="15323"/>
                    </a:cubicBezTo>
                    <a:lnTo>
                      <a:pt x="4270" y="14759"/>
                    </a:lnTo>
                    <a:close/>
                    <a:moveTo>
                      <a:pt x="8699" y="17023"/>
                    </a:moveTo>
                    <a:cubicBezTo>
                      <a:pt x="8464" y="17694"/>
                      <a:pt x="7827" y="18192"/>
                      <a:pt x="7099" y="18192"/>
                    </a:cubicBezTo>
                    <a:cubicBezTo>
                      <a:pt x="6371" y="18192"/>
                      <a:pt x="5734" y="17694"/>
                      <a:pt x="5499" y="17023"/>
                    </a:cubicBezTo>
                    <a:close/>
                    <a:moveTo>
                      <a:pt x="7087" y="0"/>
                    </a:moveTo>
                    <a:cubicBezTo>
                      <a:pt x="6607" y="0"/>
                      <a:pt x="6123" y="50"/>
                      <a:pt x="5641" y="151"/>
                    </a:cubicBezTo>
                    <a:cubicBezTo>
                      <a:pt x="3053" y="712"/>
                      <a:pt x="1027" y="2729"/>
                      <a:pt x="462" y="5314"/>
                    </a:cubicBezTo>
                    <a:cubicBezTo>
                      <a:pt x="0" y="7488"/>
                      <a:pt x="568" y="9671"/>
                      <a:pt x="2020" y="11301"/>
                    </a:cubicBezTo>
                    <a:cubicBezTo>
                      <a:pt x="2730" y="12099"/>
                      <a:pt x="3135" y="13149"/>
                      <a:pt x="3135" y="14191"/>
                    </a:cubicBezTo>
                    <a:lnTo>
                      <a:pt x="3135" y="15323"/>
                    </a:lnTo>
                    <a:cubicBezTo>
                      <a:pt x="3138" y="16060"/>
                      <a:pt x="3612" y="16709"/>
                      <a:pt x="4309" y="16939"/>
                    </a:cubicBezTo>
                    <a:cubicBezTo>
                      <a:pt x="4409" y="17518"/>
                      <a:pt x="4681" y="18053"/>
                      <a:pt x="5094" y="18473"/>
                    </a:cubicBezTo>
                    <a:cubicBezTo>
                      <a:pt x="5642" y="19040"/>
                      <a:pt x="6371" y="19324"/>
                      <a:pt x="7099" y="19324"/>
                    </a:cubicBezTo>
                    <a:cubicBezTo>
                      <a:pt x="7828" y="19324"/>
                      <a:pt x="8556" y="19040"/>
                      <a:pt x="9104" y="18473"/>
                    </a:cubicBezTo>
                    <a:cubicBezTo>
                      <a:pt x="9518" y="18053"/>
                      <a:pt x="9790" y="17518"/>
                      <a:pt x="9889" y="16939"/>
                    </a:cubicBezTo>
                    <a:cubicBezTo>
                      <a:pt x="10587" y="16709"/>
                      <a:pt x="11061" y="16060"/>
                      <a:pt x="11064" y="15323"/>
                    </a:cubicBezTo>
                    <a:lnTo>
                      <a:pt x="11064" y="14191"/>
                    </a:lnTo>
                    <a:cubicBezTo>
                      <a:pt x="11064" y="13149"/>
                      <a:pt x="11471" y="12108"/>
                      <a:pt x="12211" y="11262"/>
                    </a:cubicBezTo>
                    <a:cubicBezTo>
                      <a:pt x="14747" y="8366"/>
                      <a:pt x="14370" y="3943"/>
                      <a:pt x="11381" y="1518"/>
                    </a:cubicBezTo>
                    <a:cubicBezTo>
                      <a:pt x="10159" y="525"/>
                      <a:pt x="8647" y="0"/>
                      <a:pt x="70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89" name="Google Shape;1389;p45"/>
              <p:cNvSpPr/>
              <p:nvPr/>
            </p:nvSpPr>
            <p:spPr>
              <a:xfrm>
                <a:off x="50539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9" y="0"/>
                    </a:moveTo>
                    <a:cubicBezTo>
                      <a:pt x="255" y="0"/>
                      <a:pt x="1" y="254"/>
                      <a:pt x="1" y="568"/>
                    </a:cubicBezTo>
                    <a:cubicBezTo>
                      <a:pt x="1" y="879"/>
                      <a:pt x="255" y="1133"/>
                      <a:pt x="569" y="1133"/>
                    </a:cubicBezTo>
                    <a:lnTo>
                      <a:pt x="1701" y="1133"/>
                    </a:lnTo>
                    <a:cubicBezTo>
                      <a:pt x="2012" y="1133"/>
                      <a:pt x="2266" y="879"/>
                      <a:pt x="2266" y="568"/>
                    </a:cubicBezTo>
                    <a:cubicBezTo>
                      <a:pt x="2266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0" name="Google Shape;1390;p45"/>
              <p:cNvSpPr/>
              <p:nvPr/>
            </p:nvSpPr>
            <p:spPr>
              <a:xfrm>
                <a:off x="5056850" y="2096550"/>
                <a:ext cx="50750" cy="48025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921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9"/>
                      <a:pt x="215" y="962"/>
                    </a:cubicBezTo>
                    <a:lnTo>
                      <a:pt x="1015" y="1762"/>
                    </a:lnTo>
                    <a:cubicBezTo>
                      <a:pt x="1125" y="1868"/>
                      <a:pt x="1267" y="1921"/>
                      <a:pt x="1409" y="1921"/>
                    </a:cubicBezTo>
                    <a:cubicBezTo>
                      <a:pt x="1554" y="1921"/>
                      <a:pt x="1699" y="1865"/>
                      <a:pt x="1809" y="1753"/>
                    </a:cubicBezTo>
                    <a:cubicBezTo>
                      <a:pt x="2027" y="1536"/>
                      <a:pt x="2030" y="1183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1" name="Google Shape;1391;p45"/>
              <p:cNvSpPr/>
              <p:nvPr/>
            </p:nvSpPr>
            <p:spPr>
              <a:xfrm>
                <a:off x="5056400" y="2266400"/>
                <a:ext cx="51200" cy="4835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934" extrusionOk="0">
                    <a:moveTo>
                      <a:pt x="1427" y="0"/>
                    </a:moveTo>
                    <a:cubicBezTo>
                      <a:pt x="1285" y="0"/>
                      <a:pt x="1143" y="53"/>
                      <a:pt x="1033" y="159"/>
                    </a:cubicBezTo>
                    <a:lnTo>
                      <a:pt x="233" y="962"/>
                    </a:lnTo>
                    <a:cubicBezTo>
                      <a:pt x="4" y="1179"/>
                      <a:pt x="1" y="1545"/>
                      <a:pt x="227" y="1768"/>
                    </a:cubicBezTo>
                    <a:cubicBezTo>
                      <a:pt x="338" y="1879"/>
                      <a:pt x="482" y="1934"/>
                      <a:pt x="627" y="1934"/>
                    </a:cubicBezTo>
                    <a:cubicBezTo>
                      <a:pt x="774" y="1934"/>
                      <a:pt x="922" y="1876"/>
                      <a:pt x="1033" y="1762"/>
                    </a:cubicBezTo>
                    <a:lnTo>
                      <a:pt x="1833" y="962"/>
                    </a:lnTo>
                    <a:cubicBezTo>
                      <a:pt x="2048" y="738"/>
                      <a:pt x="2045" y="385"/>
                      <a:pt x="1827" y="168"/>
                    </a:cubicBezTo>
                    <a:cubicBezTo>
                      <a:pt x="1717" y="56"/>
                      <a:pt x="1572" y="0"/>
                      <a:pt x="14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2" name="Google Shape;1392;p45"/>
              <p:cNvSpPr/>
              <p:nvPr/>
            </p:nvSpPr>
            <p:spPr>
              <a:xfrm>
                <a:off x="54804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8" y="0"/>
                    </a:moveTo>
                    <a:cubicBezTo>
                      <a:pt x="254" y="0"/>
                      <a:pt x="1" y="254"/>
                      <a:pt x="1" y="568"/>
                    </a:cubicBezTo>
                    <a:cubicBezTo>
                      <a:pt x="1" y="879"/>
                      <a:pt x="254" y="1133"/>
                      <a:pt x="568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79"/>
                      <a:pt x="2265" y="568"/>
                    </a:cubicBezTo>
                    <a:cubicBezTo>
                      <a:pt x="2265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3" name="Google Shape;1393;p45"/>
              <p:cNvSpPr/>
              <p:nvPr/>
            </p:nvSpPr>
            <p:spPr>
              <a:xfrm>
                <a:off x="5479800" y="209655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1550" y="0"/>
                    </a:moveTo>
                    <a:cubicBezTo>
                      <a:pt x="1409" y="0"/>
                      <a:pt x="1267" y="53"/>
                      <a:pt x="1157" y="159"/>
                    </a:cubicBezTo>
                    <a:lnTo>
                      <a:pt x="357" y="962"/>
                    </a:lnTo>
                    <a:cubicBezTo>
                      <a:pt x="1" y="1318"/>
                      <a:pt x="251" y="1928"/>
                      <a:pt x="756" y="1928"/>
                    </a:cubicBezTo>
                    <a:cubicBezTo>
                      <a:pt x="907" y="1928"/>
                      <a:pt x="1051" y="1868"/>
                      <a:pt x="1157" y="1762"/>
                    </a:cubicBezTo>
                    <a:lnTo>
                      <a:pt x="1957" y="959"/>
                    </a:lnTo>
                    <a:cubicBezTo>
                      <a:pt x="2172" y="739"/>
                      <a:pt x="2169" y="385"/>
                      <a:pt x="1951" y="168"/>
                    </a:cubicBezTo>
                    <a:cubicBezTo>
                      <a:pt x="1841" y="56"/>
                      <a:pt x="1696" y="0"/>
                      <a:pt x="15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4" name="Google Shape;1394;p45"/>
              <p:cNvSpPr/>
              <p:nvPr/>
            </p:nvSpPr>
            <p:spPr>
              <a:xfrm>
                <a:off x="5483350" y="226640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8"/>
                      <a:pt x="215" y="962"/>
                    </a:cubicBezTo>
                    <a:lnTo>
                      <a:pt x="1015" y="1762"/>
                    </a:lnTo>
                    <a:cubicBezTo>
                      <a:pt x="1121" y="1868"/>
                      <a:pt x="1266" y="1928"/>
                      <a:pt x="1417" y="1928"/>
                    </a:cubicBezTo>
                    <a:cubicBezTo>
                      <a:pt x="1921" y="1928"/>
                      <a:pt x="2172" y="1318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395" name="Google Shape;1395;p45"/>
          <p:cNvGrpSpPr/>
          <p:nvPr/>
        </p:nvGrpSpPr>
        <p:grpSpPr>
          <a:xfrm>
            <a:off x="778627" y="4060100"/>
            <a:ext cx="7586650" cy="640200"/>
            <a:chOff x="576175" y="3247594"/>
            <a:chExt cx="7586650" cy="640200"/>
          </a:xfrm>
        </p:grpSpPr>
        <p:sp>
          <p:nvSpPr>
            <p:cNvPr id="1396" name="Google Shape;1396;p45"/>
            <p:cNvSpPr txBox="1"/>
            <p:nvPr/>
          </p:nvSpPr>
          <p:spPr>
            <a:xfrm>
              <a:off x="2950958" y="3292020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is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7" name="Google Shape;1397;p45"/>
            <p:cNvSpPr txBox="1"/>
            <p:nvPr/>
          </p:nvSpPr>
          <p:spPr>
            <a:xfrm>
              <a:off x="576175" y="3393424"/>
              <a:ext cx="1634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05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98" name="Google Shape;1398;p45"/>
            <p:cNvSpPr txBox="1"/>
            <p:nvPr/>
          </p:nvSpPr>
          <p:spPr>
            <a:xfrm>
              <a:off x="6933425" y="3393431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Sell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99" name="Google Shape;1399;p45"/>
            <p:cNvSpPr/>
            <p:nvPr/>
          </p:nvSpPr>
          <p:spPr>
            <a:xfrm>
              <a:off x="5554342" y="3247594"/>
              <a:ext cx="640200" cy="640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400" name="Google Shape;1400;p45"/>
            <p:cNvCxnSpPr>
              <a:stCxn id="1397" idx="3"/>
              <a:endCxn id="1396" idx="1"/>
            </p:cNvCxnSpPr>
            <p:nvPr/>
          </p:nvCxnSpPr>
          <p:spPr>
            <a:xfrm>
              <a:off x="2210575" y="3567724"/>
              <a:ext cx="74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1" name="Google Shape;1401;p45"/>
            <p:cNvCxnSpPr>
              <a:stCxn id="1396" idx="3"/>
              <a:endCxn id="1399" idx="2"/>
            </p:cNvCxnSpPr>
            <p:nvPr/>
          </p:nvCxnSpPr>
          <p:spPr>
            <a:xfrm>
              <a:off x="4891658" y="3567720"/>
              <a:ext cx="66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2" name="Google Shape;1402;p45"/>
            <p:cNvCxnSpPr>
              <a:stCxn id="1399" idx="6"/>
              <a:endCxn id="1398" idx="1"/>
            </p:cNvCxnSpPr>
            <p:nvPr/>
          </p:nvCxnSpPr>
          <p:spPr>
            <a:xfrm>
              <a:off x="6194542" y="3567694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03" name="Google Shape;1403;p45"/>
            <p:cNvSpPr/>
            <p:nvPr/>
          </p:nvSpPr>
          <p:spPr>
            <a:xfrm>
              <a:off x="5696227" y="3390413"/>
              <a:ext cx="356438" cy="354558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923" y="694"/>
                  </a:moveTo>
                  <a:cubicBezTo>
                    <a:pt x="6490" y="694"/>
                    <a:pt x="6963" y="1166"/>
                    <a:pt x="6963" y="1765"/>
                  </a:cubicBezTo>
                  <a:cubicBezTo>
                    <a:pt x="6963" y="2332"/>
                    <a:pt x="6490" y="2805"/>
                    <a:pt x="5923" y="2805"/>
                  </a:cubicBezTo>
                  <a:cubicBezTo>
                    <a:pt x="5325" y="2805"/>
                    <a:pt x="4852" y="2332"/>
                    <a:pt x="4852" y="1765"/>
                  </a:cubicBezTo>
                  <a:cubicBezTo>
                    <a:pt x="4852" y="1229"/>
                    <a:pt x="5325" y="694"/>
                    <a:pt x="5923" y="694"/>
                  </a:cubicBezTo>
                  <a:close/>
                  <a:moveTo>
                    <a:pt x="2489" y="3466"/>
                  </a:moveTo>
                  <a:cubicBezTo>
                    <a:pt x="2678" y="3466"/>
                    <a:pt x="2836" y="3624"/>
                    <a:pt x="2836" y="3813"/>
                  </a:cubicBezTo>
                  <a:lnTo>
                    <a:pt x="2836" y="4916"/>
                  </a:lnTo>
                  <a:cubicBezTo>
                    <a:pt x="2678" y="4947"/>
                    <a:pt x="2584" y="5042"/>
                    <a:pt x="2458" y="5168"/>
                  </a:cubicBezTo>
                  <a:cubicBezTo>
                    <a:pt x="2363" y="5231"/>
                    <a:pt x="2300" y="5357"/>
                    <a:pt x="2237" y="5420"/>
                  </a:cubicBezTo>
                  <a:cubicBezTo>
                    <a:pt x="2174" y="5357"/>
                    <a:pt x="2143" y="5262"/>
                    <a:pt x="2143" y="5199"/>
                  </a:cubicBezTo>
                  <a:lnTo>
                    <a:pt x="2143" y="3813"/>
                  </a:lnTo>
                  <a:cubicBezTo>
                    <a:pt x="2143" y="3624"/>
                    <a:pt x="2300" y="3466"/>
                    <a:pt x="2489" y="3466"/>
                  </a:cubicBezTo>
                  <a:close/>
                  <a:moveTo>
                    <a:pt x="9326" y="3466"/>
                  </a:moveTo>
                  <a:cubicBezTo>
                    <a:pt x="9546" y="3466"/>
                    <a:pt x="9704" y="3624"/>
                    <a:pt x="9704" y="3813"/>
                  </a:cubicBezTo>
                  <a:lnTo>
                    <a:pt x="9704" y="5199"/>
                  </a:lnTo>
                  <a:cubicBezTo>
                    <a:pt x="9704" y="5262"/>
                    <a:pt x="9641" y="5357"/>
                    <a:pt x="9578" y="5420"/>
                  </a:cubicBezTo>
                  <a:cubicBezTo>
                    <a:pt x="9546" y="5294"/>
                    <a:pt x="9452" y="5231"/>
                    <a:pt x="9389" y="5168"/>
                  </a:cubicBezTo>
                  <a:cubicBezTo>
                    <a:pt x="9263" y="5042"/>
                    <a:pt x="9137" y="4947"/>
                    <a:pt x="8979" y="4916"/>
                  </a:cubicBezTo>
                  <a:lnTo>
                    <a:pt x="8979" y="3813"/>
                  </a:lnTo>
                  <a:cubicBezTo>
                    <a:pt x="9011" y="3624"/>
                    <a:pt x="9168" y="3466"/>
                    <a:pt x="9326" y="3466"/>
                  </a:cubicBezTo>
                  <a:close/>
                  <a:moveTo>
                    <a:pt x="5923" y="3466"/>
                  </a:moveTo>
                  <a:cubicBezTo>
                    <a:pt x="6900" y="3466"/>
                    <a:pt x="7814" y="4096"/>
                    <a:pt x="8160" y="4947"/>
                  </a:cubicBezTo>
                  <a:cubicBezTo>
                    <a:pt x="8066" y="5010"/>
                    <a:pt x="8003" y="5042"/>
                    <a:pt x="7971" y="5105"/>
                  </a:cubicBezTo>
                  <a:lnTo>
                    <a:pt x="6081" y="6963"/>
                  </a:lnTo>
                  <a:cubicBezTo>
                    <a:pt x="6018" y="6995"/>
                    <a:pt x="5955" y="7089"/>
                    <a:pt x="5923" y="7152"/>
                  </a:cubicBezTo>
                  <a:cubicBezTo>
                    <a:pt x="5860" y="7089"/>
                    <a:pt x="5797" y="7026"/>
                    <a:pt x="5766" y="6963"/>
                  </a:cubicBezTo>
                  <a:lnTo>
                    <a:pt x="3876" y="5105"/>
                  </a:lnTo>
                  <a:cubicBezTo>
                    <a:pt x="3781" y="5042"/>
                    <a:pt x="3750" y="5010"/>
                    <a:pt x="3655" y="4947"/>
                  </a:cubicBezTo>
                  <a:cubicBezTo>
                    <a:pt x="4033" y="4096"/>
                    <a:pt x="4915" y="3466"/>
                    <a:pt x="5923" y="3466"/>
                  </a:cubicBezTo>
                  <a:close/>
                  <a:moveTo>
                    <a:pt x="10744" y="2049"/>
                  </a:moveTo>
                  <a:cubicBezTo>
                    <a:pt x="10964" y="2049"/>
                    <a:pt x="11122" y="2206"/>
                    <a:pt x="11122" y="2395"/>
                  </a:cubicBezTo>
                  <a:lnTo>
                    <a:pt x="11122" y="6144"/>
                  </a:lnTo>
                  <a:lnTo>
                    <a:pt x="11059" y="6144"/>
                  </a:lnTo>
                  <a:cubicBezTo>
                    <a:pt x="11059" y="6333"/>
                    <a:pt x="11027" y="6491"/>
                    <a:pt x="10901" y="6648"/>
                  </a:cubicBezTo>
                  <a:lnTo>
                    <a:pt x="9263" y="9421"/>
                  </a:lnTo>
                  <a:cubicBezTo>
                    <a:pt x="9105" y="9673"/>
                    <a:pt x="9011" y="9956"/>
                    <a:pt x="9011" y="10271"/>
                  </a:cubicBezTo>
                  <a:lnTo>
                    <a:pt x="9011" y="10933"/>
                  </a:lnTo>
                  <a:lnTo>
                    <a:pt x="6270" y="10933"/>
                  </a:lnTo>
                  <a:lnTo>
                    <a:pt x="6270" y="8097"/>
                  </a:lnTo>
                  <a:cubicBezTo>
                    <a:pt x="6270" y="7845"/>
                    <a:pt x="6396" y="7593"/>
                    <a:pt x="6585" y="7404"/>
                  </a:cubicBezTo>
                  <a:lnTo>
                    <a:pt x="8475" y="5546"/>
                  </a:lnTo>
                  <a:cubicBezTo>
                    <a:pt x="8538" y="5483"/>
                    <a:pt x="8625" y="5451"/>
                    <a:pt x="8712" y="5451"/>
                  </a:cubicBezTo>
                  <a:cubicBezTo>
                    <a:pt x="8798" y="5451"/>
                    <a:pt x="8885" y="5483"/>
                    <a:pt x="8948" y="5546"/>
                  </a:cubicBezTo>
                  <a:cubicBezTo>
                    <a:pt x="9074" y="5672"/>
                    <a:pt x="9074" y="5892"/>
                    <a:pt x="8948" y="6018"/>
                  </a:cubicBezTo>
                  <a:lnTo>
                    <a:pt x="7751" y="7215"/>
                  </a:lnTo>
                  <a:cubicBezTo>
                    <a:pt x="7656" y="7310"/>
                    <a:pt x="7656" y="7562"/>
                    <a:pt x="7751" y="7656"/>
                  </a:cubicBezTo>
                  <a:cubicBezTo>
                    <a:pt x="7814" y="7719"/>
                    <a:pt x="7908" y="7751"/>
                    <a:pt x="7999" y="7751"/>
                  </a:cubicBezTo>
                  <a:cubicBezTo>
                    <a:pt x="8089" y="7751"/>
                    <a:pt x="8176" y="7719"/>
                    <a:pt x="8223" y="7656"/>
                  </a:cubicBezTo>
                  <a:lnTo>
                    <a:pt x="10082" y="5829"/>
                  </a:lnTo>
                  <a:cubicBezTo>
                    <a:pt x="10271" y="5609"/>
                    <a:pt x="10397" y="5388"/>
                    <a:pt x="10397" y="5105"/>
                  </a:cubicBezTo>
                  <a:lnTo>
                    <a:pt x="10397" y="2395"/>
                  </a:lnTo>
                  <a:cubicBezTo>
                    <a:pt x="10397" y="2206"/>
                    <a:pt x="10555" y="2049"/>
                    <a:pt x="10744" y="2049"/>
                  </a:cubicBezTo>
                  <a:close/>
                  <a:moveTo>
                    <a:pt x="1103" y="2080"/>
                  </a:moveTo>
                  <a:cubicBezTo>
                    <a:pt x="1292" y="2080"/>
                    <a:pt x="1450" y="2238"/>
                    <a:pt x="1450" y="2427"/>
                  </a:cubicBezTo>
                  <a:lnTo>
                    <a:pt x="1450" y="5168"/>
                  </a:lnTo>
                  <a:cubicBezTo>
                    <a:pt x="1450" y="5420"/>
                    <a:pt x="1576" y="5672"/>
                    <a:pt x="1796" y="5861"/>
                  </a:cubicBezTo>
                  <a:lnTo>
                    <a:pt x="3624" y="7719"/>
                  </a:lnTo>
                  <a:cubicBezTo>
                    <a:pt x="3687" y="7782"/>
                    <a:pt x="3781" y="7814"/>
                    <a:pt x="3872" y="7814"/>
                  </a:cubicBezTo>
                  <a:cubicBezTo>
                    <a:pt x="3962" y="7814"/>
                    <a:pt x="4049" y="7782"/>
                    <a:pt x="4096" y="7719"/>
                  </a:cubicBezTo>
                  <a:cubicBezTo>
                    <a:pt x="4222" y="7593"/>
                    <a:pt x="4222" y="7373"/>
                    <a:pt x="4096" y="7247"/>
                  </a:cubicBezTo>
                  <a:lnTo>
                    <a:pt x="2930" y="6050"/>
                  </a:lnTo>
                  <a:cubicBezTo>
                    <a:pt x="2804" y="5955"/>
                    <a:pt x="2804" y="5703"/>
                    <a:pt x="2930" y="5577"/>
                  </a:cubicBezTo>
                  <a:cubicBezTo>
                    <a:pt x="2978" y="5530"/>
                    <a:pt x="3064" y="5506"/>
                    <a:pt x="3155" y="5506"/>
                  </a:cubicBezTo>
                  <a:cubicBezTo>
                    <a:pt x="3245" y="5506"/>
                    <a:pt x="3340" y="5530"/>
                    <a:pt x="3403" y="5577"/>
                  </a:cubicBezTo>
                  <a:lnTo>
                    <a:pt x="5293" y="7436"/>
                  </a:lnTo>
                  <a:cubicBezTo>
                    <a:pt x="5482" y="7625"/>
                    <a:pt x="5608" y="7877"/>
                    <a:pt x="5608" y="8161"/>
                  </a:cubicBezTo>
                  <a:lnTo>
                    <a:pt x="5608" y="10996"/>
                  </a:lnTo>
                  <a:lnTo>
                    <a:pt x="2836" y="10996"/>
                  </a:lnTo>
                  <a:lnTo>
                    <a:pt x="2836" y="10303"/>
                  </a:lnTo>
                  <a:cubicBezTo>
                    <a:pt x="2804" y="10051"/>
                    <a:pt x="2710" y="9736"/>
                    <a:pt x="2552" y="9452"/>
                  </a:cubicBezTo>
                  <a:lnTo>
                    <a:pt x="914" y="6680"/>
                  </a:lnTo>
                  <a:cubicBezTo>
                    <a:pt x="851" y="6522"/>
                    <a:pt x="757" y="6333"/>
                    <a:pt x="757" y="6176"/>
                  </a:cubicBezTo>
                  <a:lnTo>
                    <a:pt x="757" y="2427"/>
                  </a:lnTo>
                  <a:cubicBezTo>
                    <a:pt x="757" y="2238"/>
                    <a:pt x="914" y="2080"/>
                    <a:pt x="1103" y="2080"/>
                  </a:cubicBezTo>
                  <a:close/>
                  <a:moveTo>
                    <a:pt x="5860" y="1"/>
                  </a:moveTo>
                  <a:cubicBezTo>
                    <a:pt x="4915" y="1"/>
                    <a:pt x="4128" y="788"/>
                    <a:pt x="4128" y="1734"/>
                  </a:cubicBezTo>
                  <a:cubicBezTo>
                    <a:pt x="4128" y="2206"/>
                    <a:pt x="4348" y="2647"/>
                    <a:pt x="4695" y="2994"/>
                  </a:cubicBezTo>
                  <a:cubicBezTo>
                    <a:pt x="4411" y="3120"/>
                    <a:pt x="4191" y="3214"/>
                    <a:pt x="3939" y="3435"/>
                  </a:cubicBezTo>
                  <a:cubicBezTo>
                    <a:pt x="3750" y="3592"/>
                    <a:pt x="3592" y="3750"/>
                    <a:pt x="3435" y="3939"/>
                  </a:cubicBezTo>
                  <a:lnTo>
                    <a:pt x="3435" y="3813"/>
                  </a:lnTo>
                  <a:cubicBezTo>
                    <a:pt x="3435" y="3246"/>
                    <a:pt x="2962" y="2805"/>
                    <a:pt x="2395" y="2805"/>
                  </a:cubicBezTo>
                  <a:cubicBezTo>
                    <a:pt x="2300" y="2805"/>
                    <a:pt x="2174" y="2836"/>
                    <a:pt x="2048" y="2836"/>
                  </a:cubicBezTo>
                  <a:lnTo>
                    <a:pt x="2048" y="2427"/>
                  </a:lnTo>
                  <a:cubicBezTo>
                    <a:pt x="2048" y="1891"/>
                    <a:pt x="1576" y="1418"/>
                    <a:pt x="1040" y="1418"/>
                  </a:cubicBezTo>
                  <a:cubicBezTo>
                    <a:pt x="473" y="1418"/>
                    <a:pt x="0" y="1891"/>
                    <a:pt x="0" y="2427"/>
                  </a:cubicBezTo>
                  <a:lnTo>
                    <a:pt x="0" y="6176"/>
                  </a:lnTo>
                  <a:cubicBezTo>
                    <a:pt x="0" y="6491"/>
                    <a:pt x="95" y="6806"/>
                    <a:pt x="253" y="7026"/>
                  </a:cubicBezTo>
                  <a:lnTo>
                    <a:pt x="1891" y="9799"/>
                  </a:lnTo>
                  <a:cubicBezTo>
                    <a:pt x="1985" y="9956"/>
                    <a:pt x="2048" y="10145"/>
                    <a:pt x="2048" y="10303"/>
                  </a:cubicBezTo>
                  <a:lnTo>
                    <a:pt x="2048" y="11342"/>
                  </a:lnTo>
                  <a:cubicBezTo>
                    <a:pt x="2048" y="11532"/>
                    <a:pt x="2206" y="11689"/>
                    <a:pt x="2395" y="11689"/>
                  </a:cubicBezTo>
                  <a:lnTo>
                    <a:pt x="9294" y="11689"/>
                  </a:lnTo>
                  <a:cubicBezTo>
                    <a:pt x="9483" y="11689"/>
                    <a:pt x="9641" y="11532"/>
                    <a:pt x="9641" y="11342"/>
                  </a:cubicBezTo>
                  <a:lnTo>
                    <a:pt x="9641" y="10303"/>
                  </a:lnTo>
                  <a:cubicBezTo>
                    <a:pt x="9641" y="10114"/>
                    <a:pt x="9704" y="9956"/>
                    <a:pt x="9799" y="9799"/>
                  </a:cubicBezTo>
                  <a:lnTo>
                    <a:pt x="11468" y="7026"/>
                  </a:lnTo>
                  <a:cubicBezTo>
                    <a:pt x="11626" y="6774"/>
                    <a:pt x="11689" y="6491"/>
                    <a:pt x="11689" y="6176"/>
                  </a:cubicBezTo>
                  <a:lnTo>
                    <a:pt x="11689" y="2427"/>
                  </a:lnTo>
                  <a:cubicBezTo>
                    <a:pt x="11752" y="1891"/>
                    <a:pt x="11279" y="1418"/>
                    <a:pt x="10712" y="1418"/>
                  </a:cubicBezTo>
                  <a:cubicBezTo>
                    <a:pt x="10177" y="1418"/>
                    <a:pt x="9704" y="1891"/>
                    <a:pt x="9704" y="2427"/>
                  </a:cubicBezTo>
                  <a:lnTo>
                    <a:pt x="9704" y="2836"/>
                  </a:lnTo>
                  <a:cubicBezTo>
                    <a:pt x="9578" y="2805"/>
                    <a:pt x="9452" y="2805"/>
                    <a:pt x="9326" y="2805"/>
                  </a:cubicBezTo>
                  <a:cubicBezTo>
                    <a:pt x="8790" y="2805"/>
                    <a:pt x="8318" y="3246"/>
                    <a:pt x="8318" y="3813"/>
                  </a:cubicBezTo>
                  <a:lnTo>
                    <a:pt x="8318" y="3939"/>
                  </a:lnTo>
                  <a:cubicBezTo>
                    <a:pt x="8160" y="3750"/>
                    <a:pt x="8003" y="3592"/>
                    <a:pt x="7814" y="3435"/>
                  </a:cubicBezTo>
                  <a:cubicBezTo>
                    <a:pt x="7562" y="3246"/>
                    <a:pt x="7341" y="3088"/>
                    <a:pt x="7058" y="2994"/>
                  </a:cubicBezTo>
                  <a:cubicBezTo>
                    <a:pt x="7404" y="2647"/>
                    <a:pt x="7593" y="2206"/>
                    <a:pt x="7593" y="1734"/>
                  </a:cubicBezTo>
                  <a:cubicBezTo>
                    <a:pt x="7593" y="788"/>
                    <a:pt x="6806" y="1"/>
                    <a:pt x="58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" name="Google Shape;1404;p45"/>
          <p:cNvGrpSpPr/>
          <p:nvPr/>
        </p:nvGrpSpPr>
        <p:grpSpPr>
          <a:xfrm>
            <a:off x="778754" y="3257119"/>
            <a:ext cx="7586619" cy="640200"/>
            <a:chOff x="576301" y="4050575"/>
            <a:chExt cx="7586619" cy="640200"/>
          </a:xfrm>
        </p:grpSpPr>
        <p:sp>
          <p:nvSpPr>
            <p:cNvPr id="1405" name="Google Shape;1405;p45"/>
            <p:cNvSpPr txBox="1"/>
            <p:nvPr/>
          </p:nvSpPr>
          <p:spPr>
            <a:xfrm>
              <a:off x="576301" y="4196416"/>
              <a:ext cx="16341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04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06" name="Google Shape;1406;p45"/>
            <p:cNvSpPr txBox="1"/>
            <p:nvPr/>
          </p:nvSpPr>
          <p:spPr>
            <a:xfrm>
              <a:off x="2950908" y="4095013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7" name="Google Shape;1407;p45"/>
            <p:cNvSpPr txBox="1"/>
            <p:nvPr/>
          </p:nvSpPr>
          <p:spPr>
            <a:xfrm>
              <a:off x="6933520" y="4196424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Connect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08" name="Google Shape;1408;p45"/>
            <p:cNvSpPr/>
            <p:nvPr/>
          </p:nvSpPr>
          <p:spPr>
            <a:xfrm>
              <a:off x="5554392" y="4050575"/>
              <a:ext cx="640200" cy="64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409" name="Google Shape;1409;p45"/>
            <p:cNvCxnSpPr>
              <a:stCxn id="1405" idx="3"/>
              <a:endCxn id="1406" idx="1"/>
            </p:cNvCxnSpPr>
            <p:nvPr/>
          </p:nvCxnSpPr>
          <p:spPr>
            <a:xfrm>
              <a:off x="2210401" y="4370716"/>
              <a:ext cx="74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0" name="Google Shape;1410;p45"/>
            <p:cNvCxnSpPr>
              <a:stCxn id="1406" idx="3"/>
              <a:endCxn id="1408" idx="2"/>
            </p:cNvCxnSpPr>
            <p:nvPr/>
          </p:nvCxnSpPr>
          <p:spPr>
            <a:xfrm>
              <a:off x="4891608" y="4370713"/>
              <a:ext cx="66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1" name="Google Shape;1411;p45"/>
            <p:cNvCxnSpPr>
              <a:stCxn id="1408" idx="6"/>
              <a:endCxn id="1407" idx="1"/>
            </p:cNvCxnSpPr>
            <p:nvPr/>
          </p:nvCxnSpPr>
          <p:spPr>
            <a:xfrm>
              <a:off x="6194592" y="4370675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12" name="Google Shape;1412;p45"/>
            <p:cNvGrpSpPr/>
            <p:nvPr/>
          </p:nvGrpSpPr>
          <p:grpSpPr>
            <a:xfrm>
              <a:off x="5698791" y="4195928"/>
              <a:ext cx="351315" cy="349486"/>
              <a:chOff x="685475" y="2318350"/>
              <a:chExt cx="297750" cy="296200"/>
            </a:xfrm>
          </p:grpSpPr>
          <p:sp>
            <p:nvSpPr>
              <p:cNvPr id="1413" name="Google Shape;1413;p45"/>
              <p:cNvSpPr/>
              <p:nvPr/>
            </p:nvSpPr>
            <p:spPr>
              <a:xfrm>
                <a:off x="685475" y="2371925"/>
                <a:ext cx="142600" cy="241975"/>
              </a:xfrm>
              <a:custGeom>
                <a:avLst/>
                <a:gdLst/>
                <a:ahLst/>
                <a:cxnLst/>
                <a:rect l="l" t="t" r="r" b="b"/>
                <a:pathLst>
                  <a:path w="5704" h="9679" extrusionOk="0">
                    <a:moveTo>
                      <a:pt x="2080" y="662"/>
                    </a:moveTo>
                    <a:cubicBezTo>
                      <a:pt x="2458" y="662"/>
                      <a:pt x="2773" y="977"/>
                      <a:pt x="2773" y="1387"/>
                    </a:cubicBezTo>
                    <a:cubicBezTo>
                      <a:pt x="2773" y="1765"/>
                      <a:pt x="2458" y="2080"/>
                      <a:pt x="2080" y="2080"/>
                    </a:cubicBezTo>
                    <a:cubicBezTo>
                      <a:pt x="1671" y="2080"/>
                      <a:pt x="1356" y="1765"/>
                      <a:pt x="1356" y="1387"/>
                    </a:cubicBezTo>
                    <a:cubicBezTo>
                      <a:pt x="1356" y="977"/>
                      <a:pt x="1734" y="662"/>
                      <a:pt x="2080" y="662"/>
                    </a:cubicBezTo>
                    <a:close/>
                    <a:moveTo>
                      <a:pt x="2962" y="6900"/>
                    </a:moveTo>
                    <a:lnTo>
                      <a:pt x="3120" y="7593"/>
                    </a:lnTo>
                    <a:lnTo>
                      <a:pt x="1135" y="7593"/>
                    </a:lnTo>
                    <a:lnTo>
                      <a:pt x="1293" y="6900"/>
                    </a:lnTo>
                    <a:close/>
                    <a:moveTo>
                      <a:pt x="1742" y="2767"/>
                    </a:moveTo>
                    <a:cubicBezTo>
                      <a:pt x="1866" y="2767"/>
                      <a:pt x="1991" y="2831"/>
                      <a:pt x="2049" y="2962"/>
                    </a:cubicBezTo>
                    <a:lnTo>
                      <a:pt x="2553" y="3938"/>
                    </a:lnTo>
                    <a:cubicBezTo>
                      <a:pt x="2584" y="4064"/>
                      <a:pt x="2742" y="4127"/>
                      <a:pt x="2868" y="4127"/>
                    </a:cubicBezTo>
                    <a:lnTo>
                      <a:pt x="3813" y="4127"/>
                    </a:lnTo>
                    <a:cubicBezTo>
                      <a:pt x="4002" y="4127"/>
                      <a:pt x="4159" y="4285"/>
                      <a:pt x="4159" y="4474"/>
                    </a:cubicBezTo>
                    <a:cubicBezTo>
                      <a:pt x="4159" y="4695"/>
                      <a:pt x="4002" y="4852"/>
                      <a:pt x="3813" y="4852"/>
                    </a:cubicBezTo>
                    <a:lnTo>
                      <a:pt x="2427" y="4852"/>
                    </a:lnTo>
                    <a:cubicBezTo>
                      <a:pt x="2301" y="4852"/>
                      <a:pt x="2175" y="4758"/>
                      <a:pt x="2112" y="4631"/>
                    </a:cubicBezTo>
                    <a:cubicBezTo>
                      <a:pt x="2042" y="4515"/>
                      <a:pt x="1919" y="4450"/>
                      <a:pt x="1784" y="4450"/>
                    </a:cubicBezTo>
                    <a:cubicBezTo>
                      <a:pt x="1737" y="4450"/>
                      <a:pt x="1688" y="4458"/>
                      <a:pt x="1639" y="4474"/>
                    </a:cubicBezTo>
                    <a:cubicBezTo>
                      <a:pt x="1482" y="4568"/>
                      <a:pt x="1387" y="4758"/>
                      <a:pt x="1482" y="4947"/>
                    </a:cubicBezTo>
                    <a:cubicBezTo>
                      <a:pt x="1671" y="5325"/>
                      <a:pt x="2017" y="5545"/>
                      <a:pt x="2427" y="5545"/>
                    </a:cubicBezTo>
                    <a:lnTo>
                      <a:pt x="3813" y="5545"/>
                    </a:lnTo>
                    <a:cubicBezTo>
                      <a:pt x="3970" y="5545"/>
                      <a:pt x="4128" y="5671"/>
                      <a:pt x="4159" y="5829"/>
                    </a:cubicBezTo>
                    <a:lnTo>
                      <a:pt x="4853" y="8570"/>
                    </a:lnTo>
                    <a:cubicBezTo>
                      <a:pt x="4916" y="8790"/>
                      <a:pt x="4790" y="8979"/>
                      <a:pt x="4632" y="9011"/>
                    </a:cubicBezTo>
                    <a:cubicBezTo>
                      <a:pt x="4608" y="9015"/>
                      <a:pt x="4584" y="9017"/>
                      <a:pt x="4560" y="9017"/>
                    </a:cubicBezTo>
                    <a:cubicBezTo>
                      <a:pt x="4403" y="9017"/>
                      <a:pt x="4273" y="8927"/>
                      <a:pt x="4191" y="8790"/>
                    </a:cubicBezTo>
                    <a:lnTo>
                      <a:pt x="3655" y="6522"/>
                    </a:lnTo>
                    <a:cubicBezTo>
                      <a:pt x="3592" y="6364"/>
                      <a:pt x="3498" y="6270"/>
                      <a:pt x="3277" y="6270"/>
                    </a:cubicBezTo>
                    <a:lnTo>
                      <a:pt x="1040" y="6270"/>
                    </a:lnTo>
                    <a:cubicBezTo>
                      <a:pt x="914" y="6270"/>
                      <a:pt x="851" y="6207"/>
                      <a:pt x="757" y="6144"/>
                    </a:cubicBezTo>
                    <a:cubicBezTo>
                      <a:pt x="694" y="5986"/>
                      <a:pt x="694" y="5892"/>
                      <a:pt x="694" y="5797"/>
                    </a:cubicBezTo>
                    <a:lnTo>
                      <a:pt x="1419" y="3025"/>
                    </a:lnTo>
                    <a:cubicBezTo>
                      <a:pt x="1453" y="2855"/>
                      <a:pt x="1597" y="2767"/>
                      <a:pt x="1742" y="2767"/>
                    </a:cubicBezTo>
                    <a:close/>
                    <a:moveTo>
                      <a:pt x="2143" y="0"/>
                    </a:moveTo>
                    <a:cubicBezTo>
                      <a:pt x="1419" y="0"/>
                      <a:pt x="788" y="630"/>
                      <a:pt x="788" y="1387"/>
                    </a:cubicBezTo>
                    <a:cubicBezTo>
                      <a:pt x="788" y="1733"/>
                      <a:pt x="946" y="2080"/>
                      <a:pt x="1135" y="2332"/>
                    </a:cubicBezTo>
                    <a:cubicBezTo>
                      <a:pt x="977" y="2426"/>
                      <a:pt x="851" y="2647"/>
                      <a:pt x="788" y="2867"/>
                    </a:cubicBezTo>
                    <a:lnTo>
                      <a:pt x="64" y="5640"/>
                    </a:lnTo>
                    <a:cubicBezTo>
                      <a:pt x="1" y="5955"/>
                      <a:pt x="64" y="6270"/>
                      <a:pt x="253" y="6522"/>
                    </a:cubicBezTo>
                    <a:cubicBezTo>
                      <a:pt x="347" y="6648"/>
                      <a:pt x="473" y="6774"/>
                      <a:pt x="631" y="6805"/>
                    </a:cubicBezTo>
                    <a:lnTo>
                      <a:pt x="32" y="9263"/>
                    </a:lnTo>
                    <a:cubicBezTo>
                      <a:pt x="1" y="9452"/>
                      <a:pt x="95" y="9609"/>
                      <a:pt x="253" y="9672"/>
                    </a:cubicBezTo>
                    <a:cubicBezTo>
                      <a:pt x="281" y="9676"/>
                      <a:pt x="309" y="9678"/>
                      <a:pt x="335" y="9678"/>
                    </a:cubicBezTo>
                    <a:cubicBezTo>
                      <a:pt x="513" y="9678"/>
                      <a:pt x="639" y="9589"/>
                      <a:pt x="694" y="9452"/>
                    </a:cubicBezTo>
                    <a:lnTo>
                      <a:pt x="977" y="8318"/>
                    </a:lnTo>
                    <a:lnTo>
                      <a:pt x="3372" y="8318"/>
                    </a:lnTo>
                    <a:lnTo>
                      <a:pt x="3529" y="8885"/>
                    </a:lnTo>
                    <a:cubicBezTo>
                      <a:pt x="3661" y="9359"/>
                      <a:pt x="4079" y="9679"/>
                      <a:pt x="4526" y="9679"/>
                    </a:cubicBezTo>
                    <a:cubicBezTo>
                      <a:pt x="4613" y="9679"/>
                      <a:pt x="4702" y="9667"/>
                      <a:pt x="4790" y="9641"/>
                    </a:cubicBezTo>
                    <a:cubicBezTo>
                      <a:pt x="5357" y="9483"/>
                      <a:pt x="5703" y="8916"/>
                      <a:pt x="5546" y="8381"/>
                    </a:cubicBezTo>
                    <a:lnTo>
                      <a:pt x="4821" y="5640"/>
                    </a:lnTo>
                    <a:cubicBezTo>
                      <a:pt x="4790" y="5482"/>
                      <a:pt x="4727" y="5325"/>
                      <a:pt x="4601" y="5199"/>
                    </a:cubicBezTo>
                    <a:cubicBezTo>
                      <a:pt x="4758" y="5010"/>
                      <a:pt x="4884" y="4758"/>
                      <a:pt x="4884" y="4474"/>
                    </a:cubicBezTo>
                    <a:cubicBezTo>
                      <a:pt x="4884" y="3907"/>
                      <a:pt x="4412" y="3466"/>
                      <a:pt x="3844" y="3466"/>
                    </a:cubicBezTo>
                    <a:lnTo>
                      <a:pt x="3088" y="3466"/>
                    </a:lnTo>
                    <a:lnTo>
                      <a:pt x="2710" y="2647"/>
                    </a:lnTo>
                    <a:cubicBezTo>
                      <a:pt x="3183" y="2395"/>
                      <a:pt x="3529" y="1922"/>
                      <a:pt x="3529" y="1387"/>
                    </a:cubicBezTo>
                    <a:cubicBezTo>
                      <a:pt x="3529" y="630"/>
                      <a:pt x="2899" y="0"/>
                      <a:pt x="21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45"/>
              <p:cNvSpPr/>
              <p:nvPr/>
            </p:nvSpPr>
            <p:spPr>
              <a:xfrm>
                <a:off x="839850" y="2371925"/>
                <a:ext cx="143375" cy="242625"/>
              </a:xfrm>
              <a:custGeom>
                <a:avLst/>
                <a:gdLst/>
                <a:ahLst/>
                <a:cxnLst/>
                <a:rect l="l" t="t" r="r" b="b"/>
                <a:pathLst>
                  <a:path w="5735" h="9705" extrusionOk="0">
                    <a:moveTo>
                      <a:pt x="3624" y="662"/>
                    </a:moveTo>
                    <a:cubicBezTo>
                      <a:pt x="4002" y="662"/>
                      <a:pt x="4317" y="977"/>
                      <a:pt x="4317" y="1355"/>
                    </a:cubicBezTo>
                    <a:cubicBezTo>
                      <a:pt x="4317" y="1765"/>
                      <a:pt x="4002" y="2080"/>
                      <a:pt x="3624" y="2080"/>
                    </a:cubicBezTo>
                    <a:cubicBezTo>
                      <a:pt x="3214" y="2080"/>
                      <a:pt x="2899" y="1765"/>
                      <a:pt x="2899" y="1355"/>
                    </a:cubicBezTo>
                    <a:cubicBezTo>
                      <a:pt x="2899" y="977"/>
                      <a:pt x="3214" y="662"/>
                      <a:pt x="3624" y="662"/>
                    </a:cubicBezTo>
                    <a:close/>
                    <a:moveTo>
                      <a:pt x="4317" y="6900"/>
                    </a:moveTo>
                    <a:lnTo>
                      <a:pt x="4474" y="7593"/>
                    </a:lnTo>
                    <a:lnTo>
                      <a:pt x="2490" y="7593"/>
                    </a:lnTo>
                    <a:lnTo>
                      <a:pt x="2647" y="6900"/>
                    </a:lnTo>
                    <a:close/>
                    <a:moveTo>
                      <a:pt x="3962" y="2731"/>
                    </a:moveTo>
                    <a:cubicBezTo>
                      <a:pt x="4108" y="2731"/>
                      <a:pt x="4250" y="2818"/>
                      <a:pt x="4285" y="2993"/>
                    </a:cubicBezTo>
                    <a:lnTo>
                      <a:pt x="4979" y="5734"/>
                    </a:lnTo>
                    <a:cubicBezTo>
                      <a:pt x="5010" y="6018"/>
                      <a:pt x="4853" y="6207"/>
                      <a:pt x="4632" y="6207"/>
                    </a:cubicBezTo>
                    <a:lnTo>
                      <a:pt x="2395" y="6207"/>
                    </a:lnTo>
                    <a:cubicBezTo>
                      <a:pt x="2238" y="6207"/>
                      <a:pt x="2080" y="6333"/>
                      <a:pt x="2049" y="6490"/>
                    </a:cubicBezTo>
                    <a:lnTo>
                      <a:pt x="1482" y="8727"/>
                    </a:lnTo>
                    <a:cubicBezTo>
                      <a:pt x="1456" y="8883"/>
                      <a:pt x="1323" y="8996"/>
                      <a:pt x="1154" y="8996"/>
                    </a:cubicBezTo>
                    <a:cubicBezTo>
                      <a:pt x="1118" y="8996"/>
                      <a:pt x="1080" y="8990"/>
                      <a:pt x="1040" y="8979"/>
                    </a:cubicBezTo>
                    <a:cubicBezTo>
                      <a:pt x="851" y="8916"/>
                      <a:pt x="725" y="8727"/>
                      <a:pt x="820" y="8538"/>
                    </a:cubicBezTo>
                    <a:lnTo>
                      <a:pt x="1513" y="5766"/>
                    </a:lnTo>
                    <a:cubicBezTo>
                      <a:pt x="1576" y="5608"/>
                      <a:pt x="1671" y="5514"/>
                      <a:pt x="1891" y="5514"/>
                    </a:cubicBezTo>
                    <a:lnTo>
                      <a:pt x="3246" y="5514"/>
                    </a:lnTo>
                    <a:cubicBezTo>
                      <a:pt x="3655" y="5514"/>
                      <a:pt x="4002" y="5262"/>
                      <a:pt x="4222" y="4915"/>
                    </a:cubicBezTo>
                    <a:cubicBezTo>
                      <a:pt x="4285" y="4758"/>
                      <a:pt x="4222" y="4537"/>
                      <a:pt x="4033" y="4442"/>
                    </a:cubicBezTo>
                    <a:cubicBezTo>
                      <a:pt x="3993" y="4426"/>
                      <a:pt x="3948" y="4418"/>
                      <a:pt x="3902" y="4418"/>
                    </a:cubicBezTo>
                    <a:cubicBezTo>
                      <a:pt x="3770" y="4418"/>
                      <a:pt x="3631" y="4483"/>
                      <a:pt x="3561" y="4600"/>
                    </a:cubicBezTo>
                    <a:cubicBezTo>
                      <a:pt x="3529" y="4726"/>
                      <a:pt x="3372" y="4789"/>
                      <a:pt x="3246" y="4789"/>
                    </a:cubicBezTo>
                    <a:lnTo>
                      <a:pt x="1891" y="4789"/>
                    </a:lnTo>
                    <a:cubicBezTo>
                      <a:pt x="1671" y="4789"/>
                      <a:pt x="1513" y="4631"/>
                      <a:pt x="1513" y="4442"/>
                    </a:cubicBezTo>
                    <a:cubicBezTo>
                      <a:pt x="1513" y="4253"/>
                      <a:pt x="1671" y="4096"/>
                      <a:pt x="1891" y="4096"/>
                    </a:cubicBezTo>
                    <a:lnTo>
                      <a:pt x="2836" y="4096"/>
                    </a:lnTo>
                    <a:cubicBezTo>
                      <a:pt x="2931" y="4096"/>
                      <a:pt x="3057" y="4001"/>
                      <a:pt x="3151" y="3907"/>
                    </a:cubicBezTo>
                    <a:cubicBezTo>
                      <a:pt x="3151" y="3844"/>
                      <a:pt x="3655" y="2899"/>
                      <a:pt x="3655" y="2899"/>
                    </a:cubicBezTo>
                    <a:cubicBezTo>
                      <a:pt x="3725" y="2787"/>
                      <a:pt x="3845" y="2731"/>
                      <a:pt x="3962" y="2731"/>
                    </a:cubicBezTo>
                    <a:close/>
                    <a:moveTo>
                      <a:pt x="3529" y="0"/>
                    </a:moveTo>
                    <a:cubicBezTo>
                      <a:pt x="2805" y="0"/>
                      <a:pt x="2175" y="630"/>
                      <a:pt x="2175" y="1355"/>
                    </a:cubicBezTo>
                    <a:cubicBezTo>
                      <a:pt x="2175" y="1922"/>
                      <a:pt x="2490" y="2395"/>
                      <a:pt x="2994" y="2615"/>
                    </a:cubicBezTo>
                    <a:lnTo>
                      <a:pt x="2584" y="3466"/>
                    </a:lnTo>
                    <a:lnTo>
                      <a:pt x="1860" y="3466"/>
                    </a:lnTo>
                    <a:cubicBezTo>
                      <a:pt x="1261" y="3466"/>
                      <a:pt x="820" y="3938"/>
                      <a:pt x="820" y="4474"/>
                    </a:cubicBezTo>
                    <a:cubicBezTo>
                      <a:pt x="820" y="4758"/>
                      <a:pt x="946" y="4978"/>
                      <a:pt x="1103" y="5199"/>
                    </a:cubicBezTo>
                    <a:cubicBezTo>
                      <a:pt x="977" y="5325"/>
                      <a:pt x="914" y="5451"/>
                      <a:pt x="851" y="5608"/>
                    </a:cubicBezTo>
                    <a:lnTo>
                      <a:pt x="158" y="8381"/>
                    </a:lnTo>
                    <a:cubicBezTo>
                      <a:pt x="1" y="8916"/>
                      <a:pt x="347" y="9483"/>
                      <a:pt x="914" y="9641"/>
                    </a:cubicBezTo>
                    <a:cubicBezTo>
                      <a:pt x="1002" y="9667"/>
                      <a:pt x="1091" y="9679"/>
                      <a:pt x="1178" y="9679"/>
                    </a:cubicBezTo>
                    <a:cubicBezTo>
                      <a:pt x="1624" y="9679"/>
                      <a:pt x="2038" y="9359"/>
                      <a:pt x="2143" y="8885"/>
                    </a:cubicBezTo>
                    <a:lnTo>
                      <a:pt x="2332" y="8286"/>
                    </a:lnTo>
                    <a:lnTo>
                      <a:pt x="4695" y="8286"/>
                    </a:lnTo>
                    <a:lnTo>
                      <a:pt x="4947" y="9452"/>
                    </a:lnTo>
                    <a:cubicBezTo>
                      <a:pt x="4995" y="9597"/>
                      <a:pt x="5118" y="9704"/>
                      <a:pt x="5257" y="9704"/>
                    </a:cubicBezTo>
                    <a:cubicBezTo>
                      <a:pt x="5300" y="9704"/>
                      <a:pt x="5344" y="9694"/>
                      <a:pt x="5388" y="9672"/>
                    </a:cubicBezTo>
                    <a:cubicBezTo>
                      <a:pt x="5577" y="9641"/>
                      <a:pt x="5703" y="9452"/>
                      <a:pt x="5609" y="9231"/>
                    </a:cubicBezTo>
                    <a:lnTo>
                      <a:pt x="5042" y="6805"/>
                    </a:lnTo>
                    <a:cubicBezTo>
                      <a:pt x="5514" y="6616"/>
                      <a:pt x="5735" y="6144"/>
                      <a:pt x="5640" y="5640"/>
                    </a:cubicBezTo>
                    <a:lnTo>
                      <a:pt x="4916" y="2867"/>
                    </a:lnTo>
                    <a:cubicBezTo>
                      <a:pt x="4884" y="2647"/>
                      <a:pt x="4758" y="2489"/>
                      <a:pt x="4569" y="2332"/>
                    </a:cubicBezTo>
                    <a:cubicBezTo>
                      <a:pt x="4790" y="2080"/>
                      <a:pt x="4916" y="1733"/>
                      <a:pt x="4916" y="1355"/>
                    </a:cubicBezTo>
                    <a:cubicBezTo>
                      <a:pt x="4916" y="630"/>
                      <a:pt x="4285" y="0"/>
                      <a:pt x="35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5"/>
              <p:cNvSpPr/>
              <p:nvPr/>
            </p:nvSpPr>
            <p:spPr>
              <a:xfrm>
                <a:off x="772900" y="2318350"/>
                <a:ext cx="122125" cy="105075"/>
              </a:xfrm>
              <a:custGeom>
                <a:avLst/>
                <a:gdLst/>
                <a:ahLst/>
                <a:cxnLst/>
                <a:rect l="l" t="t" r="r" b="b"/>
                <a:pathLst>
                  <a:path w="4885" h="4203" extrusionOk="0">
                    <a:moveTo>
                      <a:pt x="3844" y="631"/>
                    </a:moveTo>
                    <a:cubicBezTo>
                      <a:pt x="4034" y="631"/>
                      <a:pt x="4223" y="789"/>
                      <a:pt x="4223" y="978"/>
                    </a:cubicBezTo>
                    <a:lnTo>
                      <a:pt x="4223" y="1734"/>
                    </a:lnTo>
                    <a:cubicBezTo>
                      <a:pt x="4223" y="1923"/>
                      <a:pt x="4034" y="2112"/>
                      <a:pt x="3844" y="2112"/>
                    </a:cubicBezTo>
                    <a:cubicBezTo>
                      <a:pt x="3655" y="2143"/>
                      <a:pt x="3498" y="2301"/>
                      <a:pt x="3498" y="2458"/>
                    </a:cubicBezTo>
                    <a:lnTo>
                      <a:pt x="3498" y="2994"/>
                    </a:lnTo>
                    <a:lnTo>
                      <a:pt x="2679" y="2206"/>
                    </a:lnTo>
                    <a:cubicBezTo>
                      <a:pt x="2584" y="2143"/>
                      <a:pt x="2521" y="2112"/>
                      <a:pt x="2427" y="2112"/>
                    </a:cubicBezTo>
                    <a:lnTo>
                      <a:pt x="1009" y="2112"/>
                    </a:lnTo>
                    <a:cubicBezTo>
                      <a:pt x="820" y="2112"/>
                      <a:pt x="662" y="1923"/>
                      <a:pt x="662" y="1734"/>
                    </a:cubicBezTo>
                    <a:lnTo>
                      <a:pt x="662" y="978"/>
                    </a:lnTo>
                    <a:cubicBezTo>
                      <a:pt x="662" y="789"/>
                      <a:pt x="820" y="631"/>
                      <a:pt x="1009" y="631"/>
                    </a:cubicBezTo>
                    <a:close/>
                    <a:moveTo>
                      <a:pt x="1009" y="1"/>
                    </a:moveTo>
                    <a:cubicBezTo>
                      <a:pt x="442" y="1"/>
                      <a:pt x="1" y="474"/>
                      <a:pt x="1" y="1041"/>
                    </a:cubicBezTo>
                    <a:lnTo>
                      <a:pt x="1" y="1765"/>
                    </a:lnTo>
                    <a:cubicBezTo>
                      <a:pt x="1" y="2364"/>
                      <a:pt x="473" y="2805"/>
                      <a:pt x="1009" y="2805"/>
                    </a:cubicBezTo>
                    <a:lnTo>
                      <a:pt x="2269" y="2805"/>
                    </a:lnTo>
                    <a:lnTo>
                      <a:pt x="3592" y="4097"/>
                    </a:lnTo>
                    <a:cubicBezTo>
                      <a:pt x="3663" y="4167"/>
                      <a:pt x="3770" y="4203"/>
                      <a:pt x="3872" y="4203"/>
                    </a:cubicBezTo>
                    <a:cubicBezTo>
                      <a:pt x="3906" y="4203"/>
                      <a:pt x="3939" y="4199"/>
                      <a:pt x="3970" y="4191"/>
                    </a:cubicBezTo>
                    <a:cubicBezTo>
                      <a:pt x="4097" y="4160"/>
                      <a:pt x="4160" y="4002"/>
                      <a:pt x="4160" y="3876"/>
                    </a:cubicBezTo>
                    <a:lnTo>
                      <a:pt x="4160" y="2773"/>
                    </a:lnTo>
                    <a:cubicBezTo>
                      <a:pt x="4569" y="2616"/>
                      <a:pt x="4884" y="2238"/>
                      <a:pt x="4884" y="1765"/>
                    </a:cubicBezTo>
                    <a:lnTo>
                      <a:pt x="4884" y="1041"/>
                    </a:lnTo>
                    <a:cubicBezTo>
                      <a:pt x="4884" y="442"/>
                      <a:pt x="4412" y="1"/>
                      <a:pt x="38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6" name="Google Shape;1416;p45"/>
          <p:cNvGrpSpPr/>
          <p:nvPr/>
        </p:nvGrpSpPr>
        <p:grpSpPr>
          <a:xfrm>
            <a:off x="778754" y="2454138"/>
            <a:ext cx="7586619" cy="640200"/>
            <a:chOff x="576301" y="2444613"/>
            <a:chExt cx="7586619" cy="640200"/>
          </a:xfrm>
        </p:grpSpPr>
        <p:sp>
          <p:nvSpPr>
            <p:cNvPr id="1417" name="Google Shape;1417;p45"/>
            <p:cNvSpPr txBox="1"/>
            <p:nvPr/>
          </p:nvSpPr>
          <p:spPr>
            <a:xfrm>
              <a:off x="2951008" y="2489027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Jupiter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is the biggest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18" name="Google Shape;1418;p45"/>
            <p:cNvSpPr txBox="1"/>
            <p:nvPr/>
          </p:nvSpPr>
          <p:spPr>
            <a:xfrm>
              <a:off x="576301" y="2590433"/>
              <a:ext cx="16341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03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19" name="Google Shape;1419;p45"/>
            <p:cNvSpPr txBox="1"/>
            <p:nvPr/>
          </p:nvSpPr>
          <p:spPr>
            <a:xfrm>
              <a:off x="6933520" y="2590437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Engage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20" name="Google Shape;1420;p45"/>
            <p:cNvSpPr/>
            <p:nvPr/>
          </p:nvSpPr>
          <p:spPr>
            <a:xfrm>
              <a:off x="5554292" y="2444613"/>
              <a:ext cx="640200" cy="640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421" name="Google Shape;1421;p45"/>
            <p:cNvCxnSpPr>
              <a:stCxn id="1418" idx="3"/>
              <a:endCxn id="1417" idx="1"/>
            </p:cNvCxnSpPr>
            <p:nvPr/>
          </p:nvCxnSpPr>
          <p:spPr>
            <a:xfrm>
              <a:off x="2210401" y="2764733"/>
              <a:ext cx="7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2" name="Google Shape;1422;p45"/>
            <p:cNvCxnSpPr>
              <a:stCxn id="1417" idx="3"/>
              <a:endCxn id="1420" idx="2"/>
            </p:cNvCxnSpPr>
            <p:nvPr/>
          </p:nvCxnSpPr>
          <p:spPr>
            <a:xfrm>
              <a:off x="4891408" y="2764727"/>
              <a:ext cx="663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3" name="Google Shape;1423;p45"/>
            <p:cNvCxnSpPr>
              <a:stCxn id="1420" idx="6"/>
              <a:endCxn id="1419" idx="1"/>
            </p:cNvCxnSpPr>
            <p:nvPr/>
          </p:nvCxnSpPr>
          <p:spPr>
            <a:xfrm>
              <a:off x="6194492" y="2764713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4" name="Google Shape;1424;p45"/>
            <p:cNvGrpSpPr/>
            <p:nvPr/>
          </p:nvGrpSpPr>
          <p:grpSpPr>
            <a:xfrm>
              <a:off x="5676456" y="2578669"/>
              <a:ext cx="395871" cy="372088"/>
              <a:chOff x="-41291625" y="2339025"/>
              <a:chExt cx="336225" cy="316025"/>
            </a:xfrm>
          </p:grpSpPr>
          <p:sp>
            <p:nvSpPr>
              <p:cNvPr id="1425" name="Google Shape;1425;p45"/>
              <p:cNvSpPr/>
              <p:nvPr/>
            </p:nvSpPr>
            <p:spPr>
              <a:xfrm>
                <a:off x="-41291625" y="2339025"/>
                <a:ext cx="336225" cy="316025"/>
              </a:xfrm>
              <a:custGeom>
                <a:avLst/>
                <a:gdLst/>
                <a:ahLst/>
                <a:cxnLst/>
                <a:rect l="l" t="t" r="r" b="b"/>
                <a:pathLst>
                  <a:path w="13449" h="12641" extrusionOk="0">
                    <a:moveTo>
                      <a:pt x="6644" y="1064"/>
                    </a:moveTo>
                    <a:lnTo>
                      <a:pt x="7810" y="2261"/>
                    </a:lnTo>
                    <a:lnTo>
                      <a:pt x="6644" y="3427"/>
                    </a:lnTo>
                    <a:lnTo>
                      <a:pt x="5447" y="2261"/>
                    </a:lnTo>
                    <a:lnTo>
                      <a:pt x="6644" y="1064"/>
                    </a:lnTo>
                    <a:close/>
                    <a:moveTo>
                      <a:pt x="11307" y="5727"/>
                    </a:moveTo>
                    <a:lnTo>
                      <a:pt x="12504" y="6893"/>
                    </a:lnTo>
                    <a:lnTo>
                      <a:pt x="11307" y="8090"/>
                    </a:lnTo>
                    <a:lnTo>
                      <a:pt x="10141" y="6893"/>
                    </a:lnTo>
                    <a:lnTo>
                      <a:pt x="11307" y="5727"/>
                    </a:lnTo>
                    <a:close/>
                    <a:moveTo>
                      <a:pt x="4848" y="2829"/>
                    </a:moveTo>
                    <a:lnTo>
                      <a:pt x="6045" y="4026"/>
                    </a:lnTo>
                    <a:cubicBezTo>
                      <a:pt x="3872" y="6200"/>
                      <a:pt x="3935" y="6105"/>
                      <a:pt x="3809" y="6294"/>
                    </a:cubicBezTo>
                    <a:cubicBezTo>
                      <a:pt x="2769" y="7712"/>
                      <a:pt x="3494" y="9728"/>
                      <a:pt x="5226" y="10169"/>
                    </a:cubicBezTo>
                    <a:cubicBezTo>
                      <a:pt x="5463" y="10232"/>
                      <a:pt x="5675" y="10248"/>
                      <a:pt x="5825" y="10248"/>
                    </a:cubicBezTo>
                    <a:cubicBezTo>
                      <a:pt x="5975" y="10248"/>
                      <a:pt x="6061" y="10232"/>
                      <a:pt x="6045" y="10232"/>
                    </a:cubicBezTo>
                    <a:cubicBezTo>
                      <a:pt x="6045" y="10232"/>
                      <a:pt x="6108" y="10232"/>
                      <a:pt x="6234" y="10201"/>
                    </a:cubicBezTo>
                    <a:cubicBezTo>
                      <a:pt x="6739" y="10138"/>
                      <a:pt x="7180" y="9886"/>
                      <a:pt x="7526" y="9539"/>
                    </a:cubicBezTo>
                    <a:lnTo>
                      <a:pt x="9542" y="7523"/>
                    </a:lnTo>
                    <a:lnTo>
                      <a:pt x="10740" y="8720"/>
                    </a:lnTo>
                    <a:cubicBezTo>
                      <a:pt x="8566" y="10831"/>
                      <a:pt x="8629" y="10768"/>
                      <a:pt x="8440" y="10925"/>
                    </a:cubicBezTo>
                    <a:cubicBezTo>
                      <a:pt x="7699" y="11547"/>
                      <a:pt x="6741" y="11878"/>
                      <a:pt x="5785" y="11878"/>
                    </a:cubicBezTo>
                    <a:cubicBezTo>
                      <a:pt x="5480" y="11878"/>
                      <a:pt x="5176" y="11844"/>
                      <a:pt x="4880" y="11776"/>
                    </a:cubicBezTo>
                    <a:cubicBezTo>
                      <a:pt x="2769" y="11303"/>
                      <a:pt x="1257" y="9192"/>
                      <a:pt x="1729" y="6924"/>
                    </a:cubicBezTo>
                    <a:cubicBezTo>
                      <a:pt x="1887" y="6231"/>
                      <a:pt x="2202" y="5506"/>
                      <a:pt x="2769" y="4939"/>
                    </a:cubicBezTo>
                    <a:lnTo>
                      <a:pt x="4848" y="2829"/>
                    </a:lnTo>
                    <a:close/>
                    <a:moveTo>
                      <a:pt x="6565" y="1"/>
                    </a:moveTo>
                    <a:cubicBezTo>
                      <a:pt x="6455" y="1"/>
                      <a:pt x="6345" y="40"/>
                      <a:pt x="6266" y="119"/>
                    </a:cubicBezTo>
                    <a:lnTo>
                      <a:pt x="2202" y="4183"/>
                    </a:lnTo>
                    <a:cubicBezTo>
                      <a:pt x="1635" y="4782"/>
                      <a:pt x="1194" y="5538"/>
                      <a:pt x="942" y="6263"/>
                    </a:cubicBezTo>
                    <a:cubicBezTo>
                      <a:pt x="0" y="9451"/>
                      <a:pt x="2425" y="12640"/>
                      <a:pt x="5705" y="12640"/>
                    </a:cubicBezTo>
                    <a:cubicBezTo>
                      <a:pt x="5828" y="12640"/>
                      <a:pt x="5952" y="12636"/>
                      <a:pt x="6077" y="12627"/>
                    </a:cubicBezTo>
                    <a:cubicBezTo>
                      <a:pt x="6077" y="12627"/>
                      <a:pt x="6203" y="12627"/>
                      <a:pt x="6266" y="12564"/>
                    </a:cubicBezTo>
                    <a:cubicBezTo>
                      <a:pt x="7243" y="12469"/>
                      <a:pt x="8188" y="12059"/>
                      <a:pt x="8975" y="11366"/>
                    </a:cubicBezTo>
                    <a:cubicBezTo>
                      <a:pt x="9133" y="11240"/>
                      <a:pt x="8786" y="11555"/>
                      <a:pt x="13229" y="7113"/>
                    </a:cubicBezTo>
                    <a:cubicBezTo>
                      <a:pt x="13323" y="7019"/>
                      <a:pt x="13355" y="6893"/>
                      <a:pt x="13355" y="6830"/>
                    </a:cubicBezTo>
                    <a:cubicBezTo>
                      <a:pt x="13355" y="6735"/>
                      <a:pt x="13449" y="6704"/>
                      <a:pt x="13355" y="6641"/>
                    </a:cubicBezTo>
                    <a:lnTo>
                      <a:pt x="11590" y="4845"/>
                    </a:lnTo>
                    <a:cubicBezTo>
                      <a:pt x="11512" y="4766"/>
                      <a:pt x="11401" y="4727"/>
                      <a:pt x="11291" y="4727"/>
                    </a:cubicBezTo>
                    <a:cubicBezTo>
                      <a:pt x="11181" y="4727"/>
                      <a:pt x="11070" y="4766"/>
                      <a:pt x="10992" y="4845"/>
                    </a:cubicBezTo>
                    <a:lnTo>
                      <a:pt x="6928" y="8909"/>
                    </a:lnTo>
                    <a:cubicBezTo>
                      <a:pt x="6588" y="9236"/>
                      <a:pt x="6159" y="9392"/>
                      <a:pt x="5737" y="9392"/>
                    </a:cubicBezTo>
                    <a:cubicBezTo>
                      <a:pt x="5102" y="9392"/>
                      <a:pt x="4483" y="9036"/>
                      <a:pt x="4218" y="8373"/>
                    </a:cubicBezTo>
                    <a:cubicBezTo>
                      <a:pt x="3998" y="7743"/>
                      <a:pt x="4092" y="7019"/>
                      <a:pt x="4565" y="6546"/>
                    </a:cubicBezTo>
                    <a:lnTo>
                      <a:pt x="8629" y="2482"/>
                    </a:lnTo>
                    <a:cubicBezTo>
                      <a:pt x="8786" y="2324"/>
                      <a:pt x="8786" y="2072"/>
                      <a:pt x="8629" y="1883"/>
                    </a:cubicBezTo>
                    <a:lnTo>
                      <a:pt x="6865" y="119"/>
                    </a:lnTo>
                    <a:cubicBezTo>
                      <a:pt x="6786" y="40"/>
                      <a:pt x="6676" y="1"/>
                      <a:pt x="65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45"/>
              <p:cNvSpPr/>
              <p:nvPr/>
            </p:nvSpPr>
            <p:spPr>
              <a:xfrm>
                <a:off x="-41234225" y="2620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4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432" name="Google Shape;1432;p46"/>
          <p:cNvGrpSpPr/>
          <p:nvPr/>
        </p:nvGrpSpPr>
        <p:grpSpPr>
          <a:xfrm>
            <a:off x="1357510" y="2224894"/>
            <a:ext cx="2631289" cy="1068990"/>
            <a:chOff x="460088" y="2270475"/>
            <a:chExt cx="2631289" cy="1068990"/>
          </a:xfrm>
        </p:grpSpPr>
        <p:grpSp>
          <p:nvGrpSpPr>
            <p:cNvPr id="1433" name="Google Shape;1433;p46"/>
            <p:cNvGrpSpPr/>
            <p:nvPr/>
          </p:nvGrpSpPr>
          <p:grpSpPr>
            <a:xfrm>
              <a:off x="460088" y="2270475"/>
              <a:ext cx="2029200" cy="783363"/>
              <a:chOff x="460088" y="3108675"/>
              <a:chExt cx="2029200" cy="783363"/>
            </a:xfrm>
          </p:grpSpPr>
          <p:sp>
            <p:nvSpPr>
              <p:cNvPr id="1434" name="Google Shape;1434;p46"/>
              <p:cNvSpPr txBox="1"/>
              <p:nvPr/>
            </p:nvSpPr>
            <p:spPr>
              <a:xfrm>
                <a:off x="460088" y="3108675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Engage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35" name="Google Shape;1435;p46"/>
              <p:cNvSpPr txBox="1"/>
              <p:nvPr/>
            </p:nvSpPr>
            <p:spPr>
              <a:xfrm>
                <a:off x="460088" y="3507438"/>
                <a:ext cx="2029200" cy="38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is the second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36" name="Google Shape;1436;p46"/>
            <p:cNvGrpSpPr/>
            <p:nvPr/>
          </p:nvGrpSpPr>
          <p:grpSpPr>
            <a:xfrm>
              <a:off x="561975" y="3007665"/>
              <a:ext cx="2529401" cy="331800"/>
              <a:chOff x="561975" y="3998265"/>
              <a:chExt cx="2529401" cy="331800"/>
            </a:xfrm>
          </p:grpSpPr>
          <p:sp>
            <p:nvSpPr>
              <p:cNvPr id="1437" name="Google Shape;1437;p46"/>
              <p:cNvSpPr txBox="1"/>
              <p:nvPr/>
            </p:nvSpPr>
            <p:spPr>
              <a:xfrm>
                <a:off x="2386376" y="3998265"/>
                <a:ext cx="705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25 %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38" name="Google Shape;1438;p46"/>
              <p:cNvSpPr/>
              <p:nvPr/>
            </p:nvSpPr>
            <p:spPr>
              <a:xfrm>
                <a:off x="561975" y="4119338"/>
                <a:ext cx="1809600" cy="1443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6"/>
              <p:cNvSpPr/>
              <p:nvPr/>
            </p:nvSpPr>
            <p:spPr>
              <a:xfrm>
                <a:off x="951075" y="4119338"/>
                <a:ext cx="144300" cy="1443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40" name="Google Shape;1440;p46"/>
          <p:cNvGrpSpPr/>
          <p:nvPr/>
        </p:nvGrpSpPr>
        <p:grpSpPr>
          <a:xfrm>
            <a:off x="1357510" y="828963"/>
            <a:ext cx="2631289" cy="1072515"/>
            <a:chOff x="460088" y="848013"/>
            <a:chExt cx="2631289" cy="1072515"/>
          </a:xfrm>
        </p:grpSpPr>
        <p:grpSp>
          <p:nvGrpSpPr>
            <p:cNvPr id="1441" name="Google Shape;1441;p46"/>
            <p:cNvGrpSpPr/>
            <p:nvPr/>
          </p:nvGrpSpPr>
          <p:grpSpPr>
            <a:xfrm>
              <a:off x="460088" y="848013"/>
              <a:ext cx="2029200" cy="783363"/>
              <a:chOff x="460088" y="1076613"/>
              <a:chExt cx="2029200" cy="783363"/>
            </a:xfrm>
          </p:grpSpPr>
          <p:sp>
            <p:nvSpPr>
              <p:cNvPr id="1442" name="Google Shape;1442;p46"/>
              <p:cNvSpPr txBox="1"/>
              <p:nvPr/>
            </p:nvSpPr>
            <p:spPr>
              <a:xfrm>
                <a:off x="460088" y="1076613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Attract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43" name="Google Shape;1443;p46"/>
              <p:cNvSpPr txBox="1"/>
              <p:nvPr/>
            </p:nvSpPr>
            <p:spPr>
              <a:xfrm>
                <a:off x="460088" y="1475375"/>
                <a:ext cx="2029200" cy="38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44" name="Google Shape;1444;p46"/>
            <p:cNvGrpSpPr/>
            <p:nvPr/>
          </p:nvGrpSpPr>
          <p:grpSpPr>
            <a:xfrm>
              <a:off x="561975" y="1588727"/>
              <a:ext cx="2529401" cy="331800"/>
              <a:chOff x="561975" y="1969727"/>
              <a:chExt cx="2529401" cy="331800"/>
            </a:xfrm>
          </p:grpSpPr>
          <p:sp>
            <p:nvSpPr>
              <p:cNvPr id="1445" name="Google Shape;1445;p46"/>
              <p:cNvSpPr txBox="1"/>
              <p:nvPr/>
            </p:nvSpPr>
            <p:spPr>
              <a:xfrm>
                <a:off x="2386376" y="1969727"/>
                <a:ext cx="705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50 %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46" name="Google Shape;1446;p46"/>
              <p:cNvSpPr/>
              <p:nvPr/>
            </p:nvSpPr>
            <p:spPr>
              <a:xfrm>
                <a:off x="561975" y="2090800"/>
                <a:ext cx="1809600" cy="1443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6"/>
              <p:cNvSpPr/>
              <p:nvPr/>
            </p:nvSpPr>
            <p:spPr>
              <a:xfrm>
                <a:off x="1394625" y="2090800"/>
                <a:ext cx="144300" cy="144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48" name="Google Shape;1448;p46"/>
          <p:cNvGrpSpPr/>
          <p:nvPr/>
        </p:nvGrpSpPr>
        <p:grpSpPr>
          <a:xfrm>
            <a:off x="1346385" y="3617300"/>
            <a:ext cx="2631289" cy="1068990"/>
            <a:chOff x="448963" y="3588725"/>
            <a:chExt cx="2631289" cy="1068990"/>
          </a:xfrm>
        </p:grpSpPr>
        <p:grpSp>
          <p:nvGrpSpPr>
            <p:cNvPr id="1449" name="Google Shape;1449;p46"/>
            <p:cNvGrpSpPr/>
            <p:nvPr/>
          </p:nvGrpSpPr>
          <p:grpSpPr>
            <a:xfrm>
              <a:off x="448963" y="3588725"/>
              <a:ext cx="2029200" cy="783363"/>
              <a:chOff x="460088" y="3108675"/>
              <a:chExt cx="2029200" cy="783363"/>
            </a:xfrm>
          </p:grpSpPr>
          <p:sp>
            <p:nvSpPr>
              <p:cNvPr id="1450" name="Google Shape;1450;p46"/>
              <p:cNvSpPr txBox="1"/>
              <p:nvPr/>
            </p:nvSpPr>
            <p:spPr>
              <a:xfrm>
                <a:off x="460088" y="3108675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Delight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51" name="Google Shape;1451;p46"/>
              <p:cNvSpPr txBox="1"/>
              <p:nvPr/>
            </p:nvSpPr>
            <p:spPr>
              <a:xfrm>
                <a:off x="460088" y="3507438"/>
                <a:ext cx="2029200" cy="38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52" name="Google Shape;1452;p46"/>
            <p:cNvGrpSpPr/>
            <p:nvPr/>
          </p:nvGrpSpPr>
          <p:grpSpPr>
            <a:xfrm>
              <a:off x="550850" y="4325915"/>
              <a:ext cx="2529401" cy="331800"/>
              <a:chOff x="561975" y="3998265"/>
              <a:chExt cx="2529401" cy="331800"/>
            </a:xfrm>
          </p:grpSpPr>
          <p:sp>
            <p:nvSpPr>
              <p:cNvPr id="1453" name="Google Shape;1453;p46"/>
              <p:cNvSpPr txBox="1"/>
              <p:nvPr/>
            </p:nvSpPr>
            <p:spPr>
              <a:xfrm>
                <a:off x="2386376" y="3998265"/>
                <a:ext cx="705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30%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54" name="Google Shape;1454;p46"/>
              <p:cNvSpPr/>
              <p:nvPr/>
            </p:nvSpPr>
            <p:spPr>
              <a:xfrm>
                <a:off x="561975" y="4119338"/>
                <a:ext cx="1809600" cy="1443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46"/>
              <p:cNvSpPr/>
              <p:nvPr/>
            </p:nvSpPr>
            <p:spPr>
              <a:xfrm>
                <a:off x="1103475" y="4119338"/>
                <a:ext cx="144300" cy="144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6" name="Google Shape;1456;p46"/>
          <p:cNvGrpSpPr/>
          <p:nvPr/>
        </p:nvGrpSpPr>
        <p:grpSpPr>
          <a:xfrm>
            <a:off x="621198" y="1136627"/>
            <a:ext cx="479490" cy="457193"/>
            <a:chOff x="-41291625" y="2339025"/>
            <a:chExt cx="336225" cy="316025"/>
          </a:xfrm>
        </p:grpSpPr>
        <p:sp>
          <p:nvSpPr>
            <p:cNvPr id="1457" name="Google Shape;1457;p46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6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" name="Google Shape;1459;p46"/>
          <p:cNvGrpSpPr/>
          <p:nvPr/>
        </p:nvGrpSpPr>
        <p:grpSpPr>
          <a:xfrm>
            <a:off x="619644" y="2530787"/>
            <a:ext cx="482612" cy="457206"/>
            <a:chOff x="6524150" y="1938725"/>
            <a:chExt cx="297725" cy="276625"/>
          </a:xfrm>
        </p:grpSpPr>
        <p:sp>
          <p:nvSpPr>
            <p:cNvPr id="1460" name="Google Shape;1460;p46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6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6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6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46"/>
          <p:cNvGrpSpPr/>
          <p:nvPr/>
        </p:nvGrpSpPr>
        <p:grpSpPr>
          <a:xfrm>
            <a:off x="632358" y="3924948"/>
            <a:ext cx="457181" cy="457181"/>
            <a:chOff x="5648375" y="3804850"/>
            <a:chExt cx="483125" cy="483125"/>
          </a:xfrm>
        </p:grpSpPr>
        <p:sp>
          <p:nvSpPr>
            <p:cNvPr id="1465" name="Google Shape;1465;p46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66" name="Google Shape;1466;p46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67" name="Google Shape;1467;p46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68" name="Google Shape;1468;p46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69" name="Google Shape;1469;p46"/>
          <p:cNvGrpSpPr/>
          <p:nvPr/>
        </p:nvGrpSpPr>
        <p:grpSpPr>
          <a:xfrm>
            <a:off x="4963722" y="829800"/>
            <a:ext cx="3560633" cy="3856501"/>
            <a:chOff x="4963722" y="829800"/>
            <a:chExt cx="3560633" cy="3856501"/>
          </a:xfrm>
        </p:grpSpPr>
        <p:sp>
          <p:nvSpPr>
            <p:cNvPr id="1470" name="Google Shape;1470;p46"/>
            <p:cNvSpPr/>
            <p:nvPr/>
          </p:nvSpPr>
          <p:spPr>
            <a:xfrm>
              <a:off x="6117257" y="1448972"/>
              <a:ext cx="305434" cy="599501"/>
            </a:xfrm>
            <a:custGeom>
              <a:avLst/>
              <a:gdLst/>
              <a:ahLst/>
              <a:cxnLst/>
              <a:rect l="l" t="t" r="r" b="b"/>
              <a:pathLst>
                <a:path w="7712" h="15137" extrusionOk="0">
                  <a:moveTo>
                    <a:pt x="1065" y="0"/>
                  </a:moveTo>
                  <a:cubicBezTo>
                    <a:pt x="478" y="0"/>
                    <a:pt x="0" y="478"/>
                    <a:pt x="0" y="1078"/>
                  </a:cubicBezTo>
                  <a:lnTo>
                    <a:pt x="0" y="14058"/>
                  </a:lnTo>
                  <a:cubicBezTo>
                    <a:pt x="0" y="14659"/>
                    <a:pt x="478" y="15137"/>
                    <a:pt x="1065" y="15137"/>
                  </a:cubicBezTo>
                  <a:lnTo>
                    <a:pt x="7712" y="15137"/>
                  </a:lnTo>
                  <a:lnTo>
                    <a:pt x="7712" y="14"/>
                  </a:lnTo>
                  <a:lnTo>
                    <a:pt x="7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6"/>
            <p:cNvSpPr/>
            <p:nvPr/>
          </p:nvSpPr>
          <p:spPr>
            <a:xfrm>
              <a:off x="6445375" y="829800"/>
              <a:ext cx="1029781" cy="1219240"/>
            </a:xfrm>
            <a:custGeom>
              <a:avLst/>
              <a:gdLst/>
              <a:ahLst/>
              <a:cxnLst/>
              <a:rect l="l" t="t" r="r" b="b"/>
              <a:pathLst>
                <a:path w="26575" h="30785" extrusionOk="0">
                  <a:moveTo>
                    <a:pt x="9727" y="1"/>
                  </a:moveTo>
                  <a:cubicBezTo>
                    <a:pt x="9335" y="1"/>
                    <a:pt x="8591" y="128"/>
                    <a:pt x="8286" y="1044"/>
                  </a:cubicBezTo>
                  <a:cubicBezTo>
                    <a:pt x="8408" y="1712"/>
                    <a:pt x="8395" y="2504"/>
                    <a:pt x="8286" y="3337"/>
                  </a:cubicBezTo>
                  <a:cubicBezTo>
                    <a:pt x="8913" y="7076"/>
                    <a:pt x="6034" y="14515"/>
                    <a:pt x="1" y="15675"/>
                  </a:cubicBezTo>
                  <a:lnTo>
                    <a:pt x="1" y="30784"/>
                  </a:lnTo>
                  <a:lnTo>
                    <a:pt x="21511" y="30784"/>
                  </a:lnTo>
                  <a:cubicBezTo>
                    <a:pt x="21511" y="30784"/>
                    <a:pt x="25155" y="29256"/>
                    <a:pt x="25838" y="22813"/>
                  </a:cubicBezTo>
                  <a:cubicBezTo>
                    <a:pt x="26193" y="19510"/>
                    <a:pt x="26575" y="17627"/>
                    <a:pt x="26316" y="16426"/>
                  </a:cubicBezTo>
                  <a:cubicBezTo>
                    <a:pt x="26084" y="15279"/>
                    <a:pt x="25265" y="14761"/>
                    <a:pt x="23272" y="14242"/>
                  </a:cubicBezTo>
                  <a:cubicBezTo>
                    <a:pt x="20228" y="13450"/>
                    <a:pt x="16761" y="13123"/>
                    <a:pt x="15178" y="13027"/>
                  </a:cubicBezTo>
                  <a:cubicBezTo>
                    <a:pt x="14701" y="12986"/>
                    <a:pt x="14332" y="12604"/>
                    <a:pt x="14332" y="12099"/>
                  </a:cubicBezTo>
                  <a:cubicBezTo>
                    <a:pt x="14359" y="9287"/>
                    <a:pt x="14127" y="675"/>
                    <a:pt x="9978" y="20"/>
                  </a:cubicBezTo>
                  <a:cubicBezTo>
                    <a:pt x="9978" y="20"/>
                    <a:pt x="9879" y="1"/>
                    <a:pt x="9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6"/>
            <p:cNvSpPr/>
            <p:nvPr/>
          </p:nvSpPr>
          <p:spPr>
            <a:xfrm>
              <a:off x="7099427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628" y="1"/>
                  </a:moveTo>
                  <a:lnTo>
                    <a:pt x="218" y="901"/>
                  </a:lnTo>
                  <a:cubicBezTo>
                    <a:pt x="82" y="1229"/>
                    <a:pt x="0" y="1597"/>
                    <a:pt x="0" y="1966"/>
                  </a:cubicBezTo>
                  <a:lnTo>
                    <a:pt x="0" y="3563"/>
                  </a:lnTo>
                  <a:lnTo>
                    <a:pt x="2307" y="3563"/>
                  </a:lnTo>
                  <a:lnTo>
                    <a:pt x="2307" y="1707"/>
                  </a:lnTo>
                  <a:lnTo>
                    <a:pt x="3876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6"/>
            <p:cNvSpPr/>
            <p:nvPr/>
          </p:nvSpPr>
          <p:spPr>
            <a:xfrm>
              <a:off x="7069131" y="1983543"/>
              <a:ext cx="75170" cy="129231"/>
            </a:xfrm>
            <a:custGeom>
              <a:avLst/>
              <a:gdLst/>
              <a:ahLst/>
              <a:cxnLst/>
              <a:rect l="l" t="t" r="r" b="b"/>
              <a:pathLst>
                <a:path w="1898" h="3263" extrusionOk="0">
                  <a:moveTo>
                    <a:pt x="1" y="1"/>
                  </a:moveTo>
                  <a:lnTo>
                    <a:pt x="1" y="1"/>
                  </a:lnTo>
                  <a:cubicBezTo>
                    <a:pt x="437" y="1038"/>
                    <a:pt x="738" y="2130"/>
                    <a:pt x="847" y="3263"/>
                  </a:cubicBezTo>
                  <a:lnTo>
                    <a:pt x="1311" y="3126"/>
                  </a:lnTo>
                  <a:cubicBezTo>
                    <a:pt x="1666" y="2949"/>
                    <a:pt x="1898" y="2553"/>
                    <a:pt x="1898" y="2171"/>
                  </a:cubicBezTo>
                  <a:cubicBezTo>
                    <a:pt x="1871" y="1775"/>
                    <a:pt x="1625" y="1393"/>
                    <a:pt x="1256" y="1243"/>
                  </a:cubicBezTo>
                  <a:cubicBezTo>
                    <a:pt x="1188" y="615"/>
                    <a:pt x="629" y="124"/>
                    <a:pt x="1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6"/>
            <p:cNvSpPr/>
            <p:nvPr/>
          </p:nvSpPr>
          <p:spPr>
            <a:xfrm>
              <a:off x="7094675" y="1995384"/>
              <a:ext cx="55605" cy="105904"/>
            </a:xfrm>
            <a:custGeom>
              <a:avLst/>
              <a:gdLst/>
              <a:ahLst/>
              <a:cxnLst/>
              <a:rect l="l" t="t" r="r" b="b"/>
              <a:pathLst>
                <a:path w="1404" h="2674" extrusionOk="0">
                  <a:moveTo>
                    <a:pt x="146" y="1"/>
                  </a:moveTo>
                  <a:cubicBezTo>
                    <a:pt x="59" y="1"/>
                    <a:pt x="1" y="113"/>
                    <a:pt x="65" y="138"/>
                  </a:cubicBezTo>
                  <a:cubicBezTo>
                    <a:pt x="297" y="220"/>
                    <a:pt x="325" y="480"/>
                    <a:pt x="379" y="684"/>
                  </a:cubicBezTo>
                  <a:cubicBezTo>
                    <a:pt x="407" y="794"/>
                    <a:pt x="434" y="889"/>
                    <a:pt x="502" y="971"/>
                  </a:cubicBezTo>
                  <a:cubicBezTo>
                    <a:pt x="570" y="1067"/>
                    <a:pt x="652" y="1135"/>
                    <a:pt x="748" y="1189"/>
                  </a:cubicBezTo>
                  <a:cubicBezTo>
                    <a:pt x="980" y="1312"/>
                    <a:pt x="1185" y="1490"/>
                    <a:pt x="1212" y="1763"/>
                  </a:cubicBezTo>
                  <a:cubicBezTo>
                    <a:pt x="1267" y="2036"/>
                    <a:pt x="1157" y="2309"/>
                    <a:pt x="1062" y="2568"/>
                  </a:cubicBezTo>
                  <a:cubicBezTo>
                    <a:pt x="1034" y="2624"/>
                    <a:pt x="1088" y="2673"/>
                    <a:pt x="1139" y="2673"/>
                  </a:cubicBezTo>
                  <a:cubicBezTo>
                    <a:pt x="1162" y="2673"/>
                    <a:pt x="1185" y="2662"/>
                    <a:pt x="1198" y="2636"/>
                  </a:cubicBezTo>
                  <a:cubicBezTo>
                    <a:pt x="1294" y="2363"/>
                    <a:pt x="1403" y="2077"/>
                    <a:pt x="1362" y="1776"/>
                  </a:cubicBezTo>
                  <a:cubicBezTo>
                    <a:pt x="1348" y="1503"/>
                    <a:pt x="1198" y="1285"/>
                    <a:pt x="980" y="1135"/>
                  </a:cubicBezTo>
                  <a:cubicBezTo>
                    <a:pt x="871" y="1067"/>
                    <a:pt x="734" y="1012"/>
                    <a:pt x="652" y="916"/>
                  </a:cubicBezTo>
                  <a:cubicBezTo>
                    <a:pt x="570" y="807"/>
                    <a:pt x="543" y="671"/>
                    <a:pt x="516" y="548"/>
                  </a:cubicBezTo>
                  <a:cubicBezTo>
                    <a:pt x="461" y="343"/>
                    <a:pt x="379" y="98"/>
                    <a:pt x="161" y="2"/>
                  </a:cubicBezTo>
                  <a:cubicBezTo>
                    <a:pt x="156" y="1"/>
                    <a:pt x="151" y="1"/>
                    <a:pt x="146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6"/>
            <p:cNvSpPr/>
            <p:nvPr/>
          </p:nvSpPr>
          <p:spPr>
            <a:xfrm>
              <a:off x="6164821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0" y="1"/>
                  </a:moveTo>
                  <a:lnTo>
                    <a:pt x="1570" y="1707"/>
                  </a:lnTo>
                  <a:lnTo>
                    <a:pt x="1570" y="3563"/>
                  </a:lnTo>
                  <a:lnTo>
                    <a:pt x="3877" y="3563"/>
                  </a:lnTo>
                  <a:lnTo>
                    <a:pt x="3877" y="1966"/>
                  </a:lnTo>
                  <a:cubicBezTo>
                    <a:pt x="3877" y="1597"/>
                    <a:pt x="3795" y="1229"/>
                    <a:pt x="3658" y="901"/>
                  </a:cubicBezTo>
                  <a:lnTo>
                    <a:pt x="3249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6"/>
            <p:cNvSpPr/>
            <p:nvPr/>
          </p:nvSpPr>
          <p:spPr>
            <a:xfrm>
              <a:off x="6838321" y="2160572"/>
              <a:ext cx="405476" cy="814398"/>
            </a:xfrm>
            <a:custGeom>
              <a:avLst/>
              <a:gdLst/>
              <a:ahLst/>
              <a:cxnLst/>
              <a:rect l="l" t="t" r="r" b="b"/>
              <a:pathLst>
                <a:path w="10238" h="20563" extrusionOk="0">
                  <a:moveTo>
                    <a:pt x="8088" y="1"/>
                  </a:moveTo>
                  <a:cubicBezTo>
                    <a:pt x="7481" y="1"/>
                    <a:pt x="6868" y="37"/>
                    <a:pt x="6306" y="103"/>
                  </a:cubicBezTo>
                  <a:cubicBezTo>
                    <a:pt x="6074" y="3188"/>
                    <a:pt x="5774" y="6450"/>
                    <a:pt x="5228" y="9480"/>
                  </a:cubicBezTo>
                  <a:cubicBezTo>
                    <a:pt x="3686" y="11213"/>
                    <a:pt x="1939" y="12728"/>
                    <a:pt x="1" y="13984"/>
                  </a:cubicBezTo>
                  <a:lnTo>
                    <a:pt x="1966" y="20563"/>
                  </a:lnTo>
                  <a:cubicBezTo>
                    <a:pt x="4573" y="17983"/>
                    <a:pt x="7357" y="15117"/>
                    <a:pt x="9951" y="12537"/>
                  </a:cubicBezTo>
                  <a:cubicBezTo>
                    <a:pt x="10237" y="8347"/>
                    <a:pt x="9964" y="4198"/>
                    <a:pt x="9255" y="48"/>
                  </a:cubicBezTo>
                  <a:cubicBezTo>
                    <a:pt x="8878" y="16"/>
                    <a:pt x="8484" y="1"/>
                    <a:pt x="808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6"/>
            <p:cNvSpPr/>
            <p:nvPr/>
          </p:nvSpPr>
          <p:spPr>
            <a:xfrm>
              <a:off x="6898875" y="2555975"/>
              <a:ext cx="338425" cy="418981"/>
            </a:xfrm>
            <a:custGeom>
              <a:avLst/>
              <a:gdLst/>
              <a:ahLst/>
              <a:cxnLst/>
              <a:rect l="l" t="t" r="r" b="b"/>
              <a:pathLst>
                <a:path w="8545" h="10579" extrusionOk="0">
                  <a:moveTo>
                    <a:pt x="8544" y="1"/>
                  </a:moveTo>
                  <a:cubicBezTo>
                    <a:pt x="8449" y="219"/>
                    <a:pt x="8312" y="438"/>
                    <a:pt x="8149" y="656"/>
                  </a:cubicBezTo>
                  <a:cubicBezTo>
                    <a:pt x="5719" y="3795"/>
                    <a:pt x="2880" y="6443"/>
                    <a:pt x="0" y="9050"/>
                  </a:cubicBezTo>
                  <a:lnTo>
                    <a:pt x="464" y="10579"/>
                  </a:lnTo>
                  <a:cubicBezTo>
                    <a:pt x="3071" y="7999"/>
                    <a:pt x="5856" y="5133"/>
                    <a:pt x="8449" y="2553"/>
                  </a:cubicBezTo>
                  <a:cubicBezTo>
                    <a:pt x="8490" y="1707"/>
                    <a:pt x="8531" y="847"/>
                    <a:pt x="854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6"/>
            <p:cNvSpPr/>
            <p:nvPr/>
          </p:nvSpPr>
          <p:spPr>
            <a:xfrm>
              <a:off x="7094002" y="2222472"/>
              <a:ext cx="85468" cy="8159"/>
            </a:xfrm>
            <a:custGeom>
              <a:avLst/>
              <a:gdLst/>
              <a:ahLst/>
              <a:cxnLst/>
              <a:rect l="l" t="t" r="r" b="b"/>
              <a:pathLst>
                <a:path w="2158" h="206" extrusionOk="0">
                  <a:moveTo>
                    <a:pt x="82" y="1"/>
                  </a:moveTo>
                  <a:cubicBezTo>
                    <a:pt x="1" y="1"/>
                    <a:pt x="1" y="137"/>
                    <a:pt x="82" y="164"/>
                  </a:cubicBezTo>
                  <a:cubicBezTo>
                    <a:pt x="738" y="178"/>
                    <a:pt x="1406" y="192"/>
                    <a:pt x="2048" y="205"/>
                  </a:cubicBezTo>
                  <a:cubicBezTo>
                    <a:pt x="2157" y="205"/>
                    <a:pt x="2157" y="55"/>
                    <a:pt x="2048" y="55"/>
                  </a:cubicBezTo>
                  <a:cubicBezTo>
                    <a:pt x="1406" y="41"/>
                    <a:pt x="738" y="28"/>
                    <a:pt x="82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6"/>
            <p:cNvSpPr/>
            <p:nvPr/>
          </p:nvSpPr>
          <p:spPr>
            <a:xfrm>
              <a:off x="6172386" y="2160572"/>
              <a:ext cx="405436" cy="814398"/>
            </a:xfrm>
            <a:custGeom>
              <a:avLst/>
              <a:gdLst/>
              <a:ahLst/>
              <a:cxnLst/>
              <a:rect l="l" t="t" r="r" b="b"/>
              <a:pathLst>
                <a:path w="10237" h="20563" extrusionOk="0">
                  <a:moveTo>
                    <a:pt x="2159" y="1"/>
                  </a:moveTo>
                  <a:cubicBezTo>
                    <a:pt x="1765" y="1"/>
                    <a:pt x="1374" y="16"/>
                    <a:pt x="997" y="48"/>
                  </a:cubicBezTo>
                  <a:cubicBezTo>
                    <a:pt x="273" y="4198"/>
                    <a:pt x="0" y="8347"/>
                    <a:pt x="287" y="12537"/>
                  </a:cubicBezTo>
                  <a:cubicBezTo>
                    <a:pt x="2880" y="15117"/>
                    <a:pt x="5665" y="17983"/>
                    <a:pt x="8272" y="20563"/>
                  </a:cubicBezTo>
                  <a:lnTo>
                    <a:pt x="10237" y="13984"/>
                  </a:lnTo>
                  <a:cubicBezTo>
                    <a:pt x="8313" y="12728"/>
                    <a:pt x="6552" y="11213"/>
                    <a:pt x="5023" y="9480"/>
                  </a:cubicBezTo>
                  <a:cubicBezTo>
                    <a:pt x="4477" y="6450"/>
                    <a:pt x="4163" y="3188"/>
                    <a:pt x="3945" y="103"/>
                  </a:cubicBezTo>
                  <a:cubicBezTo>
                    <a:pt x="3375" y="37"/>
                    <a:pt x="2764" y="1"/>
                    <a:pt x="2159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6"/>
            <p:cNvSpPr/>
            <p:nvPr/>
          </p:nvSpPr>
          <p:spPr>
            <a:xfrm>
              <a:off x="6179950" y="2525164"/>
              <a:ext cx="329236" cy="449794"/>
            </a:xfrm>
            <a:custGeom>
              <a:avLst/>
              <a:gdLst/>
              <a:ahLst/>
              <a:cxnLst/>
              <a:rect l="l" t="t" r="r" b="b"/>
              <a:pathLst>
                <a:path w="8313" h="11357" extrusionOk="0">
                  <a:moveTo>
                    <a:pt x="1" y="1"/>
                  </a:moveTo>
                  <a:cubicBezTo>
                    <a:pt x="1" y="1120"/>
                    <a:pt x="28" y="2226"/>
                    <a:pt x="96" y="3331"/>
                  </a:cubicBezTo>
                  <a:cubicBezTo>
                    <a:pt x="2717" y="5911"/>
                    <a:pt x="5487" y="8777"/>
                    <a:pt x="8081" y="11357"/>
                  </a:cubicBezTo>
                  <a:lnTo>
                    <a:pt x="8313" y="10579"/>
                  </a:lnTo>
                  <a:cubicBezTo>
                    <a:pt x="8285" y="10087"/>
                    <a:pt x="8258" y="9596"/>
                    <a:pt x="8203" y="9105"/>
                  </a:cubicBezTo>
                  <a:cubicBezTo>
                    <a:pt x="4655" y="6730"/>
                    <a:pt x="1420" y="3809"/>
                    <a:pt x="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6"/>
            <p:cNvSpPr/>
            <p:nvPr/>
          </p:nvSpPr>
          <p:spPr>
            <a:xfrm>
              <a:off x="6214564" y="2221403"/>
              <a:ext cx="110854" cy="11367"/>
            </a:xfrm>
            <a:custGeom>
              <a:avLst/>
              <a:gdLst/>
              <a:ahLst/>
              <a:cxnLst/>
              <a:rect l="l" t="t" r="r" b="b"/>
              <a:pathLst>
                <a:path w="2799" h="287" extrusionOk="0">
                  <a:moveTo>
                    <a:pt x="2689" y="0"/>
                  </a:moveTo>
                  <a:cubicBezTo>
                    <a:pt x="1815" y="55"/>
                    <a:pt x="955" y="82"/>
                    <a:pt x="82" y="137"/>
                  </a:cubicBezTo>
                  <a:cubicBezTo>
                    <a:pt x="0" y="150"/>
                    <a:pt x="0" y="287"/>
                    <a:pt x="82" y="287"/>
                  </a:cubicBezTo>
                  <a:cubicBezTo>
                    <a:pt x="955" y="232"/>
                    <a:pt x="1815" y="205"/>
                    <a:pt x="2689" y="150"/>
                  </a:cubicBezTo>
                  <a:cubicBezTo>
                    <a:pt x="2798" y="137"/>
                    <a:pt x="2798" y="0"/>
                    <a:pt x="268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6"/>
            <p:cNvSpPr/>
            <p:nvPr/>
          </p:nvSpPr>
          <p:spPr>
            <a:xfrm>
              <a:off x="6455076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75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6"/>
            <p:cNvSpPr/>
            <p:nvPr/>
          </p:nvSpPr>
          <p:spPr>
            <a:xfrm>
              <a:off x="6864261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89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6"/>
            <p:cNvSpPr/>
            <p:nvPr/>
          </p:nvSpPr>
          <p:spPr>
            <a:xfrm>
              <a:off x="6704262" y="3402466"/>
              <a:ext cx="327098" cy="1151436"/>
            </a:xfrm>
            <a:custGeom>
              <a:avLst/>
              <a:gdLst/>
              <a:ahLst/>
              <a:cxnLst/>
              <a:rect l="l" t="t" r="r" b="b"/>
              <a:pathLst>
                <a:path w="8259" h="29073" extrusionOk="0">
                  <a:moveTo>
                    <a:pt x="6334" y="1"/>
                  </a:moveTo>
                  <a:cubicBezTo>
                    <a:pt x="806" y="615"/>
                    <a:pt x="1" y="3768"/>
                    <a:pt x="1" y="3768"/>
                  </a:cubicBezTo>
                  <a:lnTo>
                    <a:pt x="2239" y="16980"/>
                  </a:lnTo>
                  <a:lnTo>
                    <a:pt x="3413" y="29073"/>
                  </a:lnTo>
                  <a:lnTo>
                    <a:pt x="7125" y="29073"/>
                  </a:lnTo>
                  <a:cubicBezTo>
                    <a:pt x="8258" y="13950"/>
                    <a:pt x="6334" y="1"/>
                    <a:pt x="6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6421572" y="3427891"/>
              <a:ext cx="450309" cy="1102762"/>
            </a:xfrm>
            <a:custGeom>
              <a:avLst/>
              <a:gdLst/>
              <a:ahLst/>
              <a:cxnLst/>
              <a:rect l="l" t="t" r="r" b="b"/>
              <a:pathLst>
                <a:path w="11370" h="27844" extrusionOk="0">
                  <a:moveTo>
                    <a:pt x="11370" y="0"/>
                  </a:moveTo>
                  <a:lnTo>
                    <a:pt x="1393" y="328"/>
                  </a:lnTo>
                  <a:cubicBezTo>
                    <a:pt x="1393" y="328"/>
                    <a:pt x="1" y="18153"/>
                    <a:pt x="41" y="27844"/>
                  </a:cubicBezTo>
                  <a:lnTo>
                    <a:pt x="3849" y="27844"/>
                  </a:lnTo>
                  <a:lnTo>
                    <a:pt x="8627" y="2962"/>
                  </a:lnTo>
                  <a:cubicBezTo>
                    <a:pt x="8627" y="2962"/>
                    <a:pt x="11083" y="1393"/>
                    <a:pt x="1137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6"/>
            <p:cNvSpPr/>
            <p:nvPr/>
          </p:nvSpPr>
          <p:spPr>
            <a:xfrm>
              <a:off x="6422641" y="3562465"/>
              <a:ext cx="329791" cy="991432"/>
            </a:xfrm>
            <a:custGeom>
              <a:avLst/>
              <a:gdLst/>
              <a:ahLst/>
              <a:cxnLst/>
              <a:rect l="l" t="t" r="r" b="b"/>
              <a:pathLst>
                <a:path w="8327" h="25033" extrusionOk="0">
                  <a:moveTo>
                    <a:pt x="1161" y="1"/>
                  </a:moveTo>
                  <a:cubicBezTo>
                    <a:pt x="765" y="5515"/>
                    <a:pt x="1" y="17826"/>
                    <a:pt x="28" y="25033"/>
                  </a:cubicBezTo>
                  <a:lnTo>
                    <a:pt x="3836" y="25033"/>
                  </a:lnTo>
                  <a:lnTo>
                    <a:pt x="8327" y="1025"/>
                  </a:lnTo>
                  <a:lnTo>
                    <a:pt x="8327" y="1025"/>
                  </a:lnTo>
                  <a:cubicBezTo>
                    <a:pt x="8058" y="1037"/>
                    <a:pt x="7789" y="1042"/>
                    <a:pt x="7520" y="1042"/>
                  </a:cubicBezTo>
                  <a:cubicBezTo>
                    <a:pt x="5350" y="1042"/>
                    <a:pt x="3202" y="657"/>
                    <a:pt x="1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6"/>
            <p:cNvSpPr/>
            <p:nvPr/>
          </p:nvSpPr>
          <p:spPr>
            <a:xfrm>
              <a:off x="6467512" y="3427891"/>
              <a:ext cx="404367" cy="175886"/>
            </a:xfrm>
            <a:custGeom>
              <a:avLst/>
              <a:gdLst/>
              <a:ahLst/>
              <a:cxnLst/>
              <a:rect l="l" t="t" r="r" b="b"/>
              <a:pathLst>
                <a:path w="10210" h="4441" extrusionOk="0">
                  <a:moveTo>
                    <a:pt x="10210" y="0"/>
                  </a:moveTo>
                  <a:lnTo>
                    <a:pt x="233" y="328"/>
                  </a:lnTo>
                  <a:cubicBezTo>
                    <a:pt x="233" y="328"/>
                    <a:pt x="137" y="1502"/>
                    <a:pt x="1" y="3399"/>
                  </a:cubicBezTo>
                  <a:cubicBezTo>
                    <a:pt x="2066" y="4055"/>
                    <a:pt x="4217" y="4440"/>
                    <a:pt x="6387" y="4440"/>
                  </a:cubicBezTo>
                  <a:cubicBezTo>
                    <a:pt x="6656" y="4440"/>
                    <a:pt x="6925" y="4435"/>
                    <a:pt x="7194" y="4423"/>
                  </a:cubicBezTo>
                  <a:lnTo>
                    <a:pt x="7467" y="2962"/>
                  </a:lnTo>
                  <a:cubicBezTo>
                    <a:pt x="7467" y="2962"/>
                    <a:pt x="9923" y="1393"/>
                    <a:pt x="10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6"/>
            <p:cNvSpPr/>
            <p:nvPr/>
          </p:nvSpPr>
          <p:spPr>
            <a:xfrm>
              <a:off x="6504264" y="3402466"/>
              <a:ext cx="374663" cy="85270"/>
            </a:xfrm>
            <a:custGeom>
              <a:avLst/>
              <a:gdLst/>
              <a:ahLst/>
              <a:cxnLst/>
              <a:rect l="l" t="t" r="r" b="b"/>
              <a:pathLst>
                <a:path w="9460" h="2153" extrusionOk="0">
                  <a:moveTo>
                    <a:pt x="124" y="1"/>
                  </a:moveTo>
                  <a:cubicBezTo>
                    <a:pt x="124" y="1"/>
                    <a:pt x="55" y="1011"/>
                    <a:pt x="1" y="1420"/>
                  </a:cubicBezTo>
                  <a:cubicBezTo>
                    <a:pt x="2020" y="1893"/>
                    <a:pt x="4069" y="2153"/>
                    <a:pt x="6099" y="2153"/>
                  </a:cubicBezTo>
                  <a:cubicBezTo>
                    <a:pt x="6881" y="2153"/>
                    <a:pt x="7661" y="2114"/>
                    <a:pt x="8436" y="2035"/>
                  </a:cubicBezTo>
                  <a:cubicBezTo>
                    <a:pt x="8941" y="1529"/>
                    <a:pt x="9364" y="970"/>
                    <a:pt x="9459" y="438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6"/>
            <p:cNvSpPr/>
            <p:nvPr/>
          </p:nvSpPr>
          <p:spPr>
            <a:xfrm>
              <a:off x="6390760" y="4563014"/>
              <a:ext cx="175173" cy="101666"/>
            </a:xfrm>
            <a:custGeom>
              <a:avLst/>
              <a:gdLst/>
              <a:ahLst/>
              <a:cxnLst/>
              <a:rect l="l" t="t" r="r" b="b"/>
              <a:pathLst>
                <a:path w="4423" h="2567" extrusionOk="0">
                  <a:moveTo>
                    <a:pt x="1393" y="1"/>
                  </a:moveTo>
                  <a:cubicBezTo>
                    <a:pt x="710" y="724"/>
                    <a:pt x="233" y="1611"/>
                    <a:pt x="1" y="2567"/>
                  </a:cubicBezTo>
                  <a:lnTo>
                    <a:pt x="4423" y="2567"/>
                  </a:lnTo>
                  <a:cubicBezTo>
                    <a:pt x="4314" y="1707"/>
                    <a:pt x="4122" y="874"/>
                    <a:pt x="3836" y="69"/>
                  </a:cubicBezTo>
                  <a:lnTo>
                    <a:pt x="1393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6"/>
            <p:cNvSpPr/>
            <p:nvPr/>
          </p:nvSpPr>
          <p:spPr>
            <a:xfrm>
              <a:off x="6385889" y="4664122"/>
              <a:ext cx="180044" cy="22179"/>
            </a:xfrm>
            <a:custGeom>
              <a:avLst/>
              <a:gdLst/>
              <a:ahLst/>
              <a:cxnLst/>
              <a:rect l="l" t="t" r="r" b="b"/>
              <a:pathLst>
                <a:path w="4546" h="560" extrusionOk="0">
                  <a:moveTo>
                    <a:pt x="110" y="0"/>
                  </a:moveTo>
                  <a:lnTo>
                    <a:pt x="110" y="14"/>
                  </a:lnTo>
                  <a:cubicBezTo>
                    <a:pt x="83" y="96"/>
                    <a:pt x="55" y="205"/>
                    <a:pt x="42" y="287"/>
                  </a:cubicBezTo>
                  <a:cubicBezTo>
                    <a:pt x="1" y="423"/>
                    <a:pt x="124" y="560"/>
                    <a:pt x="260" y="560"/>
                  </a:cubicBezTo>
                  <a:lnTo>
                    <a:pt x="4300" y="560"/>
                  </a:lnTo>
                  <a:cubicBezTo>
                    <a:pt x="4437" y="560"/>
                    <a:pt x="4546" y="437"/>
                    <a:pt x="4546" y="300"/>
                  </a:cubicBezTo>
                  <a:cubicBezTo>
                    <a:pt x="4546" y="205"/>
                    <a:pt x="4518" y="96"/>
                    <a:pt x="450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6836697" y="4563014"/>
              <a:ext cx="318424" cy="101666"/>
            </a:xfrm>
            <a:custGeom>
              <a:avLst/>
              <a:gdLst/>
              <a:ahLst/>
              <a:cxnLst/>
              <a:rect l="l" t="t" r="r" b="b"/>
              <a:pathLst>
                <a:path w="8040" h="2567" extrusionOk="0">
                  <a:moveTo>
                    <a:pt x="3017" y="1"/>
                  </a:moveTo>
                  <a:lnTo>
                    <a:pt x="574" y="69"/>
                  </a:lnTo>
                  <a:cubicBezTo>
                    <a:pt x="274" y="874"/>
                    <a:pt x="96" y="1707"/>
                    <a:pt x="1" y="2567"/>
                  </a:cubicBezTo>
                  <a:lnTo>
                    <a:pt x="8040" y="2567"/>
                  </a:lnTo>
                  <a:cubicBezTo>
                    <a:pt x="7794" y="1611"/>
                    <a:pt x="3700" y="724"/>
                    <a:pt x="3017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6"/>
            <p:cNvSpPr/>
            <p:nvPr/>
          </p:nvSpPr>
          <p:spPr>
            <a:xfrm>
              <a:off x="6836182" y="4664122"/>
              <a:ext cx="322741" cy="22179"/>
            </a:xfrm>
            <a:custGeom>
              <a:avLst/>
              <a:gdLst/>
              <a:ahLst/>
              <a:cxnLst/>
              <a:rect l="l" t="t" r="r" b="b"/>
              <a:pathLst>
                <a:path w="8149" h="560" extrusionOk="0">
                  <a:moveTo>
                    <a:pt x="27" y="0"/>
                  </a:moveTo>
                  <a:cubicBezTo>
                    <a:pt x="14" y="96"/>
                    <a:pt x="0" y="205"/>
                    <a:pt x="0" y="300"/>
                  </a:cubicBezTo>
                  <a:cubicBezTo>
                    <a:pt x="0" y="437"/>
                    <a:pt x="96" y="560"/>
                    <a:pt x="232" y="560"/>
                  </a:cubicBezTo>
                  <a:lnTo>
                    <a:pt x="7889" y="560"/>
                  </a:lnTo>
                  <a:cubicBezTo>
                    <a:pt x="8026" y="560"/>
                    <a:pt x="8148" y="423"/>
                    <a:pt x="8121" y="287"/>
                  </a:cubicBezTo>
                  <a:cubicBezTo>
                    <a:pt x="8094" y="205"/>
                    <a:pt x="8067" y="96"/>
                    <a:pt x="8053" y="14"/>
                  </a:cubicBezTo>
                  <a:lnTo>
                    <a:pt x="8053" y="0"/>
                  </a:ln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6"/>
            <p:cNvSpPr/>
            <p:nvPr/>
          </p:nvSpPr>
          <p:spPr>
            <a:xfrm>
              <a:off x="6468819" y="3981235"/>
              <a:ext cx="64239" cy="136360"/>
            </a:xfrm>
            <a:custGeom>
              <a:avLst/>
              <a:gdLst/>
              <a:ahLst/>
              <a:cxnLst/>
              <a:rect l="l" t="t" r="r" b="b"/>
              <a:pathLst>
                <a:path w="1622" h="3443" extrusionOk="0">
                  <a:moveTo>
                    <a:pt x="62" y="0"/>
                  </a:moveTo>
                  <a:cubicBezTo>
                    <a:pt x="32" y="0"/>
                    <a:pt x="0" y="32"/>
                    <a:pt x="9" y="73"/>
                  </a:cubicBezTo>
                  <a:cubicBezTo>
                    <a:pt x="104" y="673"/>
                    <a:pt x="336" y="1274"/>
                    <a:pt x="582" y="1834"/>
                  </a:cubicBezTo>
                  <a:cubicBezTo>
                    <a:pt x="841" y="2393"/>
                    <a:pt x="1114" y="2939"/>
                    <a:pt x="1510" y="3417"/>
                  </a:cubicBezTo>
                  <a:cubicBezTo>
                    <a:pt x="1514" y="3435"/>
                    <a:pt x="1524" y="3443"/>
                    <a:pt x="1536" y="3443"/>
                  </a:cubicBezTo>
                  <a:cubicBezTo>
                    <a:pt x="1571" y="3443"/>
                    <a:pt x="1622" y="3385"/>
                    <a:pt x="1592" y="3335"/>
                  </a:cubicBezTo>
                  <a:cubicBezTo>
                    <a:pt x="1292" y="2803"/>
                    <a:pt x="978" y="2311"/>
                    <a:pt x="718" y="1752"/>
                  </a:cubicBezTo>
                  <a:cubicBezTo>
                    <a:pt x="473" y="1178"/>
                    <a:pt x="282" y="619"/>
                    <a:pt x="104" y="46"/>
                  </a:cubicBezTo>
                  <a:cubicBezTo>
                    <a:pt x="99" y="13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6"/>
            <p:cNvSpPr/>
            <p:nvPr/>
          </p:nvSpPr>
          <p:spPr>
            <a:xfrm>
              <a:off x="6443195" y="4516558"/>
              <a:ext cx="104359" cy="5980"/>
            </a:xfrm>
            <a:custGeom>
              <a:avLst/>
              <a:gdLst/>
              <a:ahLst/>
              <a:cxnLst/>
              <a:rect l="l" t="t" r="r" b="b"/>
              <a:pathLst>
                <a:path w="2635" h="151" extrusionOk="0">
                  <a:moveTo>
                    <a:pt x="110" y="0"/>
                  </a:moveTo>
                  <a:cubicBezTo>
                    <a:pt x="0" y="0"/>
                    <a:pt x="28" y="136"/>
                    <a:pt x="110" y="150"/>
                  </a:cubicBezTo>
                  <a:lnTo>
                    <a:pt x="2525" y="150"/>
                  </a:lnTo>
                  <a:cubicBezTo>
                    <a:pt x="2635" y="150"/>
                    <a:pt x="2635" y="0"/>
                    <a:pt x="2525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6"/>
            <p:cNvSpPr/>
            <p:nvPr/>
          </p:nvSpPr>
          <p:spPr>
            <a:xfrm>
              <a:off x="6464819" y="2703935"/>
              <a:ext cx="468171" cy="732217"/>
            </a:xfrm>
            <a:custGeom>
              <a:avLst/>
              <a:gdLst/>
              <a:ahLst/>
              <a:cxnLst/>
              <a:rect l="l" t="t" r="r" b="b"/>
              <a:pathLst>
                <a:path w="11821" h="18488" extrusionOk="0">
                  <a:moveTo>
                    <a:pt x="6531" y="1"/>
                  </a:moveTo>
                  <a:cubicBezTo>
                    <a:pt x="6237" y="1"/>
                    <a:pt x="5943" y="11"/>
                    <a:pt x="5651" y="32"/>
                  </a:cubicBezTo>
                  <a:cubicBezTo>
                    <a:pt x="4218" y="127"/>
                    <a:pt x="2826" y="428"/>
                    <a:pt x="1461" y="837"/>
                  </a:cubicBezTo>
                  <a:cubicBezTo>
                    <a:pt x="574" y="1083"/>
                    <a:pt x="0" y="1888"/>
                    <a:pt x="137" y="2707"/>
                  </a:cubicBezTo>
                  <a:cubicBezTo>
                    <a:pt x="956" y="7593"/>
                    <a:pt x="1229" y="12616"/>
                    <a:pt x="929" y="17557"/>
                  </a:cubicBezTo>
                  <a:cubicBezTo>
                    <a:pt x="2936" y="18136"/>
                    <a:pt x="4948" y="18487"/>
                    <a:pt x="6930" y="18487"/>
                  </a:cubicBezTo>
                  <a:cubicBezTo>
                    <a:pt x="8546" y="18487"/>
                    <a:pt x="10141" y="18254"/>
                    <a:pt x="11697" y="17721"/>
                  </a:cubicBezTo>
                  <a:cubicBezTo>
                    <a:pt x="11820" y="12657"/>
                    <a:pt x="11629" y="7116"/>
                    <a:pt x="11383" y="2066"/>
                  </a:cubicBezTo>
                  <a:cubicBezTo>
                    <a:pt x="11356" y="1410"/>
                    <a:pt x="10906" y="851"/>
                    <a:pt x="10223" y="605"/>
                  </a:cubicBezTo>
                  <a:cubicBezTo>
                    <a:pt x="9071" y="195"/>
                    <a:pt x="7801" y="1"/>
                    <a:pt x="6531" y="1"/>
                  </a:cubicBezTo>
                  <a:close/>
                </a:path>
              </a:pathLst>
            </a:custGeom>
            <a:solidFill>
              <a:srgbClr val="FEE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6"/>
            <p:cNvSpPr/>
            <p:nvPr/>
          </p:nvSpPr>
          <p:spPr>
            <a:xfrm>
              <a:off x="6626045" y="2720529"/>
              <a:ext cx="92438" cy="78814"/>
            </a:xfrm>
            <a:custGeom>
              <a:avLst/>
              <a:gdLst/>
              <a:ahLst/>
              <a:cxnLst/>
              <a:rect l="l" t="t" r="r" b="b"/>
              <a:pathLst>
                <a:path w="2334" h="1990" extrusionOk="0">
                  <a:moveTo>
                    <a:pt x="72" y="0"/>
                  </a:moveTo>
                  <a:cubicBezTo>
                    <a:pt x="33" y="0"/>
                    <a:pt x="1" y="42"/>
                    <a:pt x="10" y="91"/>
                  </a:cubicBezTo>
                  <a:cubicBezTo>
                    <a:pt x="51" y="241"/>
                    <a:pt x="147" y="391"/>
                    <a:pt x="215" y="527"/>
                  </a:cubicBezTo>
                  <a:cubicBezTo>
                    <a:pt x="297" y="691"/>
                    <a:pt x="365" y="855"/>
                    <a:pt x="461" y="1005"/>
                  </a:cubicBezTo>
                  <a:cubicBezTo>
                    <a:pt x="611" y="1319"/>
                    <a:pt x="775" y="1619"/>
                    <a:pt x="925" y="1947"/>
                  </a:cubicBezTo>
                  <a:cubicBezTo>
                    <a:pt x="947" y="1976"/>
                    <a:pt x="977" y="1990"/>
                    <a:pt x="1004" y="1990"/>
                  </a:cubicBezTo>
                  <a:cubicBezTo>
                    <a:pt x="1027" y="1990"/>
                    <a:pt x="1049" y="1979"/>
                    <a:pt x="1061" y="1960"/>
                  </a:cubicBezTo>
                  <a:cubicBezTo>
                    <a:pt x="1430" y="1660"/>
                    <a:pt x="1812" y="1387"/>
                    <a:pt x="2249" y="1155"/>
                  </a:cubicBezTo>
                  <a:cubicBezTo>
                    <a:pt x="2333" y="1119"/>
                    <a:pt x="2279" y="998"/>
                    <a:pt x="2200" y="998"/>
                  </a:cubicBezTo>
                  <a:cubicBezTo>
                    <a:pt x="2189" y="998"/>
                    <a:pt x="2178" y="1000"/>
                    <a:pt x="2167" y="1005"/>
                  </a:cubicBezTo>
                  <a:cubicBezTo>
                    <a:pt x="1771" y="1210"/>
                    <a:pt x="1375" y="1469"/>
                    <a:pt x="1034" y="1756"/>
                  </a:cubicBezTo>
                  <a:cubicBezTo>
                    <a:pt x="884" y="1483"/>
                    <a:pt x="747" y="1196"/>
                    <a:pt x="611" y="923"/>
                  </a:cubicBezTo>
                  <a:cubicBezTo>
                    <a:pt x="529" y="773"/>
                    <a:pt x="461" y="623"/>
                    <a:pt x="365" y="459"/>
                  </a:cubicBezTo>
                  <a:cubicBezTo>
                    <a:pt x="297" y="309"/>
                    <a:pt x="215" y="145"/>
                    <a:pt x="120" y="22"/>
                  </a:cubicBezTo>
                  <a:cubicBezTo>
                    <a:pt x="104" y="7"/>
                    <a:pt x="87" y="0"/>
                    <a:pt x="72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6712381" y="2728291"/>
              <a:ext cx="58259" cy="67843"/>
            </a:xfrm>
            <a:custGeom>
              <a:avLst/>
              <a:gdLst/>
              <a:ahLst/>
              <a:cxnLst/>
              <a:rect l="l" t="t" r="r" b="b"/>
              <a:pathLst>
                <a:path w="1471" h="1713" extrusionOk="0">
                  <a:moveTo>
                    <a:pt x="1331" y="0"/>
                  </a:moveTo>
                  <a:cubicBezTo>
                    <a:pt x="1311" y="0"/>
                    <a:pt x="1290" y="11"/>
                    <a:pt x="1284" y="31"/>
                  </a:cubicBezTo>
                  <a:cubicBezTo>
                    <a:pt x="1229" y="127"/>
                    <a:pt x="1243" y="290"/>
                    <a:pt x="1243" y="400"/>
                  </a:cubicBezTo>
                  <a:cubicBezTo>
                    <a:pt x="1243" y="536"/>
                    <a:pt x="1243" y="673"/>
                    <a:pt x="1256" y="809"/>
                  </a:cubicBezTo>
                  <a:cubicBezTo>
                    <a:pt x="1284" y="1041"/>
                    <a:pt x="1284" y="1259"/>
                    <a:pt x="1311" y="1478"/>
                  </a:cubicBezTo>
                  <a:cubicBezTo>
                    <a:pt x="1120" y="1382"/>
                    <a:pt x="956" y="1273"/>
                    <a:pt x="765" y="1178"/>
                  </a:cubicBezTo>
                  <a:cubicBezTo>
                    <a:pt x="642" y="1109"/>
                    <a:pt x="547" y="1055"/>
                    <a:pt x="424" y="986"/>
                  </a:cubicBezTo>
                  <a:cubicBezTo>
                    <a:pt x="301" y="918"/>
                    <a:pt x="205" y="850"/>
                    <a:pt x="69" y="836"/>
                  </a:cubicBezTo>
                  <a:cubicBezTo>
                    <a:pt x="14" y="836"/>
                    <a:pt x="1" y="864"/>
                    <a:pt x="14" y="905"/>
                  </a:cubicBezTo>
                  <a:cubicBezTo>
                    <a:pt x="96" y="1000"/>
                    <a:pt x="219" y="1055"/>
                    <a:pt x="314" y="1123"/>
                  </a:cubicBezTo>
                  <a:cubicBezTo>
                    <a:pt x="437" y="1191"/>
                    <a:pt x="547" y="1259"/>
                    <a:pt x="656" y="1314"/>
                  </a:cubicBezTo>
                  <a:cubicBezTo>
                    <a:pt x="888" y="1451"/>
                    <a:pt x="1120" y="1560"/>
                    <a:pt x="1338" y="1696"/>
                  </a:cubicBezTo>
                  <a:cubicBezTo>
                    <a:pt x="1353" y="1707"/>
                    <a:pt x="1370" y="1713"/>
                    <a:pt x="1387" y="1713"/>
                  </a:cubicBezTo>
                  <a:cubicBezTo>
                    <a:pt x="1431" y="1713"/>
                    <a:pt x="1471" y="1677"/>
                    <a:pt x="1461" y="1628"/>
                  </a:cubicBezTo>
                  <a:cubicBezTo>
                    <a:pt x="1461" y="1355"/>
                    <a:pt x="1447" y="1082"/>
                    <a:pt x="1434" y="809"/>
                  </a:cubicBezTo>
                  <a:cubicBezTo>
                    <a:pt x="1434" y="673"/>
                    <a:pt x="1420" y="536"/>
                    <a:pt x="1420" y="427"/>
                  </a:cubicBezTo>
                  <a:cubicBezTo>
                    <a:pt x="1420" y="304"/>
                    <a:pt x="1447" y="154"/>
                    <a:pt x="1379" y="31"/>
                  </a:cubicBezTo>
                  <a:cubicBezTo>
                    <a:pt x="1372" y="11"/>
                    <a:pt x="1352" y="0"/>
                    <a:pt x="1331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6692936" y="2764093"/>
              <a:ext cx="84359" cy="601164"/>
            </a:xfrm>
            <a:custGeom>
              <a:avLst/>
              <a:gdLst/>
              <a:ahLst/>
              <a:cxnLst/>
              <a:rect l="l" t="t" r="r" b="b"/>
              <a:pathLst>
                <a:path w="2130" h="15179" extrusionOk="0">
                  <a:moveTo>
                    <a:pt x="519" y="1"/>
                  </a:moveTo>
                  <a:lnTo>
                    <a:pt x="0" y="410"/>
                  </a:lnTo>
                  <a:lnTo>
                    <a:pt x="273" y="820"/>
                  </a:lnTo>
                  <a:lnTo>
                    <a:pt x="219" y="14632"/>
                  </a:lnTo>
                  <a:lnTo>
                    <a:pt x="1242" y="15178"/>
                  </a:lnTo>
                  <a:lnTo>
                    <a:pt x="2129" y="14632"/>
                  </a:lnTo>
                  <a:lnTo>
                    <a:pt x="915" y="888"/>
                  </a:lnTo>
                  <a:lnTo>
                    <a:pt x="1051" y="34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6445373" y="2704965"/>
              <a:ext cx="567064" cy="841646"/>
            </a:xfrm>
            <a:custGeom>
              <a:avLst/>
              <a:gdLst/>
              <a:ahLst/>
              <a:cxnLst/>
              <a:rect l="l" t="t" r="r" b="b"/>
              <a:pathLst>
                <a:path w="14318" h="21251" extrusionOk="0">
                  <a:moveTo>
                    <a:pt x="8358" y="1"/>
                  </a:moveTo>
                  <a:cubicBezTo>
                    <a:pt x="8284" y="1"/>
                    <a:pt x="8214" y="2"/>
                    <a:pt x="8148" y="6"/>
                  </a:cubicBezTo>
                  <a:cubicBezTo>
                    <a:pt x="9363" y="2176"/>
                    <a:pt x="7302" y="8468"/>
                    <a:pt x="7302" y="8468"/>
                  </a:cubicBezTo>
                  <a:cubicBezTo>
                    <a:pt x="7302" y="8468"/>
                    <a:pt x="4654" y="2968"/>
                    <a:pt x="4013" y="279"/>
                  </a:cubicBezTo>
                  <a:cubicBezTo>
                    <a:pt x="3221" y="333"/>
                    <a:pt x="2320" y="579"/>
                    <a:pt x="1611" y="838"/>
                  </a:cubicBezTo>
                  <a:cubicBezTo>
                    <a:pt x="655" y="1193"/>
                    <a:pt x="178" y="2476"/>
                    <a:pt x="341" y="3650"/>
                  </a:cubicBezTo>
                  <a:cubicBezTo>
                    <a:pt x="1160" y="9110"/>
                    <a:pt x="450" y="14596"/>
                    <a:pt x="0" y="20056"/>
                  </a:cubicBezTo>
                  <a:cubicBezTo>
                    <a:pt x="2455" y="21007"/>
                    <a:pt x="5017" y="21250"/>
                    <a:pt x="7607" y="21250"/>
                  </a:cubicBezTo>
                  <a:cubicBezTo>
                    <a:pt x="8214" y="21250"/>
                    <a:pt x="8823" y="21237"/>
                    <a:pt x="9431" y="21216"/>
                  </a:cubicBezTo>
                  <a:cubicBezTo>
                    <a:pt x="10428" y="21175"/>
                    <a:pt x="11410" y="21121"/>
                    <a:pt x="12407" y="21039"/>
                  </a:cubicBezTo>
                  <a:cubicBezTo>
                    <a:pt x="13021" y="20984"/>
                    <a:pt x="13744" y="20970"/>
                    <a:pt x="14318" y="20711"/>
                  </a:cubicBezTo>
                  <a:cubicBezTo>
                    <a:pt x="13854" y="14869"/>
                    <a:pt x="12775" y="8864"/>
                    <a:pt x="12434" y="3091"/>
                  </a:cubicBezTo>
                  <a:cubicBezTo>
                    <a:pt x="12379" y="2149"/>
                    <a:pt x="11929" y="961"/>
                    <a:pt x="11192" y="579"/>
                  </a:cubicBezTo>
                  <a:cubicBezTo>
                    <a:pt x="10467" y="204"/>
                    <a:pt x="9169" y="1"/>
                    <a:pt x="835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6445373" y="2854350"/>
              <a:ext cx="77863" cy="652532"/>
            </a:xfrm>
            <a:custGeom>
              <a:avLst/>
              <a:gdLst/>
              <a:ahLst/>
              <a:cxnLst/>
              <a:rect l="l" t="t" r="r" b="b"/>
              <a:pathLst>
                <a:path w="1966" h="16476" extrusionOk="0">
                  <a:moveTo>
                    <a:pt x="355" y="1"/>
                  </a:moveTo>
                  <a:cubicBezTo>
                    <a:pt x="1147" y="5433"/>
                    <a:pt x="450" y="10852"/>
                    <a:pt x="0" y="16298"/>
                  </a:cubicBezTo>
                  <a:cubicBezTo>
                    <a:pt x="178" y="16366"/>
                    <a:pt x="341" y="16434"/>
                    <a:pt x="519" y="16475"/>
                  </a:cubicBezTo>
                  <a:cubicBezTo>
                    <a:pt x="1515" y="11302"/>
                    <a:pt x="1965" y="5993"/>
                    <a:pt x="1501" y="793"/>
                  </a:cubicBezTo>
                  <a:cubicBezTo>
                    <a:pt x="1106" y="533"/>
                    <a:pt x="737" y="260"/>
                    <a:pt x="355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6805925" y="2768964"/>
              <a:ext cx="76240" cy="134578"/>
            </a:xfrm>
            <a:custGeom>
              <a:avLst/>
              <a:gdLst/>
              <a:ahLst/>
              <a:cxnLst/>
              <a:rect l="l" t="t" r="r" b="b"/>
              <a:pathLst>
                <a:path w="1925" h="3398" extrusionOk="0">
                  <a:moveTo>
                    <a:pt x="1076" y="1"/>
                  </a:moveTo>
                  <a:cubicBezTo>
                    <a:pt x="1030" y="1"/>
                    <a:pt x="978" y="43"/>
                    <a:pt x="996" y="96"/>
                  </a:cubicBezTo>
                  <a:cubicBezTo>
                    <a:pt x="1255" y="847"/>
                    <a:pt x="1488" y="1584"/>
                    <a:pt x="1733" y="2307"/>
                  </a:cubicBezTo>
                  <a:cubicBezTo>
                    <a:pt x="1788" y="2444"/>
                    <a:pt x="1829" y="2635"/>
                    <a:pt x="1679" y="2717"/>
                  </a:cubicBezTo>
                  <a:cubicBezTo>
                    <a:pt x="1610" y="2757"/>
                    <a:pt x="1528" y="2771"/>
                    <a:pt x="1447" y="2812"/>
                  </a:cubicBezTo>
                  <a:cubicBezTo>
                    <a:pt x="1351" y="2826"/>
                    <a:pt x="1255" y="2853"/>
                    <a:pt x="1174" y="2894"/>
                  </a:cubicBezTo>
                  <a:lnTo>
                    <a:pt x="82" y="3263"/>
                  </a:lnTo>
                  <a:cubicBezTo>
                    <a:pt x="1" y="3286"/>
                    <a:pt x="28" y="3397"/>
                    <a:pt x="71" y="3397"/>
                  </a:cubicBezTo>
                  <a:cubicBezTo>
                    <a:pt x="79" y="3397"/>
                    <a:pt x="87" y="3394"/>
                    <a:pt x="95" y="3385"/>
                  </a:cubicBezTo>
                  <a:cubicBezTo>
                    <a:pt x="450" y="3263"/>
                    <a:pt x="791" y="3153"/>
                    <a:pt x="1146" y="3030"/>
                  </a:cubicBezTo>
                  <a:lnTo>
                    <a:pt x="1610" y="2880"/>
                  </a:lnTo>
                  <a:cubicBezTo>
                    <a:pt x="1720" y="2839"/>
                    <a:pt x="1815" y="2785"/>
                    <a:pt x="1870" y="2689"/>
                  </a:cubicBezTo>
                  <a:cubicBezTo>
                    <a:pt x="1924" y="2580"/>
                    <a:pt x="1924" y="2471"/>
                    <a:pt x="1883" y="2362"/>
                  </a:cubicBezTo>
                  <a:cubicBezTo>
                    <a:pt x="1842" y="2212"/>
                    <a:pt x="1801" y="2075"/>
                    <a:pt x="1747" y="1925"/>
                  </a:cubicBezTo>
                  <a:cubicBezTo>
                    <a:pt x="1542" y="1311"/>
                    <a:pt x="1337" y="669"/>
                    <a:pt x="1133" y="41"/>
                  </a:cubicBezTo>
                  <a:cubicBezTo>
                    <a:pt x="1123" y="13"/>
                    <a:pt x="1100" y="1"/>
                    <a:pt x="107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6"/>
            <p:cNvSpPr/>
            <p:nvPr/>
          </p:nvSpPr>
          <p:spPr>
            <a:xfrm>
              <a:off x="6807073" y="2898825"/>
              <a:ext cx="56596" cy="56516"/>
            </a:xfrm>
            <a:custGeom>
              <a:avLst/>
              <a:gdLst/>
              <a:ahLst/>
              <a:cxnLst/>
              <a:rect l="l" t="t" r="r" b="b"/>
              <a:pathLst>
                <a:path w="1429" h="1427" extrusionOk="0">
                  <a:moveTo>
                    <a:pt x="96" y="1"/>
                  </a:moveTo>
                  <a:cubicBezTo>
                    <a:pt x="43" y="1"/>
                    <a:pt x="1" y="68"/>
                    <a:pt x="53" y="120"/>
                  </a:cubicBezTo>
                  <a:lnTo>
                    <a:pt x="1281" y="1403"/>
                  </a:lnTo>
                  <a:cubicBezTo>
                    <a:pt x="1298" y="1420"/>
                    <a:pt x="1316" y="1426"/>
                    <a:pt x="1333" y="1426"/>
                  </a:cubicBezTo>
                  <a:cubicBezTo>
                    <a:pt x="1386" y="1426"/>
                    <a:pt x="1428" y="1359"/>
                    <a:pt x="1377" y="1307"/>
                  </a:cubicBezTo>
                  <a:lnTo>
                    <a:pt x="148" y="24"/>
                  </a:lnTo>
                  <a:cubicBezTo>
                    <a:pt x="132" y="8"/>
                    <a:pt x="113" y="1"/>
                    <a:pt x="9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6"/>
            <p:cNvSpPr/>
            <p:nvPr/>
          </p:nvSpPr>
          <p:spPr>
            <a:xfrm>
              <a:off x="6745331" y="2949636"/>
              <a:ext cx="118340" cy="144083"/>
            </a:xfrm>
            <a:custGeom>
              <a:avLst/>
              <a:gdLst/>
              <a:ahLst/>
              <a:cxnLst/>
              <a:rect l="l" t="t" r="r" b="b"/>
              <a:pathLst>
                <a:path w="2988" h="3638" extrusionOk="0">
                  <a:moveTo>
                    <a:pt x="2880" y="1"/>
                  </a:moveTo>
                  <a:cubicBezTo>
                    <a:pt x="2865" y="1"/>
                    <a:pt x="2850" y="8"/>
                    <a:pt x="2840" y="24"/>
                  </a:cubicBezTo>
                  <a:cubicBezTo>
                    <a:pt x="1898" y="1185"/>
                    <a:pt x="970" y="2358"/>
                    <a:pt x="42" y="3519"/>
                  </a:cubicBezTo>
                  <a:cubicBezTo>
                    <a:pt x="1" y="3570"/>
                    <a:pt x="45" y="3638"/>
                    <a:pt x="93" y="3638"/>
                  </a:cubicBezTo>
                  <a:cubicBezTo>
                    <a:pt x="109" y="3638"/>
                    <a:pt x="124" y="3631"/>
                    <a:pt x="138" y="3614"/>
                  </a:cubicBezTo>
                  <a:cubicBezTo>
                    <a:pt x="1079" y="2454"/>
                    <a:pt x="1994" y="1280"/>
                    <a:pt x="2936" y="120"/>
                  </a:cubicBezTo>
                  <a:cubicBezTo>
                    <a:pt x="2987" y="68"/>
                    <a:pt x="2929" y="1"/>
                    <a:pt x="2880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6553452" y="2786350"/>
              <a:ext cx="81151" cy="128043"/>
            </a:xfrm>
            <a:custGeom>
              <a:avLst/>
              <a:gdLst/>
              <a:ahLst/>
              <a:cxnLst/>
              <a:rect l="l" t="t" r="r" b="b"/>
              <a:pathLst>
                <a:path w="2049" h="3233" extrusionOk="0">
                  <a:moveTo>
                    <a:pt x="523" y="0"/>
                  </a:moveTo>
                  <a:cubicBezTo>
                    <a:pt x="493" y="0"/>
                    <a:pt x="465" y="19"/>
                    <a:pt x="465" y="66"/>
                  </a:cubicBezTo>
                  <a:lnTo>
                    <a:pt x="96" y="2005"/>
                  </a:lnTo>
                  <a:cubicBezTo>
                    <a:pt x="69" y="2168"/>
                    <a:pt x="28" y="2318"/>
                    <a:pt x="14" y="2469"/>
                  </a:cubicBezTo>
                  <a:cubicBezTo>
                    <a:pt x="1" y="2578"/>
                    <a:pt x="1" y="2714"/>
                    <a:pt x="69" y="2796"/>
                  </a:cubicBezTo>
                  <a:cubicBezTo>
                    <a:pt x="137" y="2892"/>
                    <a:pt x="233" y="2933"/>
                    <a:pt x="356" y="2946"/>
                  </a:cubicBezTo>
                  <a:cubicBezTo>
                    <a:pt x="506" y="2987"/>
                    <a:pt x="670" y="3015"/>
                    <a:pt x="833" y="3028"/>
                  </a:cubicBezTo>
                  <a:cubicBezTo>
                    <a:pt x="1188" y="3096"/>
                    <a:pt x="1570" y="3165"/>
                    <a:pt x="1925" y="3233"/>
                  </a:cubicBezTo>
                  <a:cubicBezTo>
                    <a:pt x="2034" y="3233"/>
                    <a:pt x="2048" y="3096"/>
                    <a:pt x="1966" y="3083"/>
                  </a:cubicBezTo>
                  <a:lnTo>
                    <a:pt x="833" y="2864"/>
                  </a:lnTo>
                  <a:cubicBezTo>
                    <a:pt x="738" y="2851"/>
                    <a:pt x="656" y="2824"/>
                    <a:pt x="547" y="2810"/>
                  </a:cubicBezTo>
                  <a:cubicBezTo>
                    <a:pt x="465" y="2796"/>
                    <a:pt x="369" y="2796"/>
                    <a:pt x="287" y="2755"/>
                  </a:cubicBezTo>
                  <a:cubicBezTo>
                    <a:pt x="124" y="2687"/>
                    <a:pt x="151" y="2510"/>
                    <a:pt x="192" y="2373"/>
                  </a:cubicBezTo>
                  <a:cubicBezTo>
                    <a:pt x="328" y="1595"/>
                    <a:pt x="465" y="831"/>
                    <a:pt x="601" y="80"/>
                  </a:cubicBezTo>
                  <a:cubicBezTo>
                    <a:pt x="609" y="34"/>
                    <a:pt x="564" y="0"/>
                    <a:pt x="523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6"/>
            <p:cNvSpPr/>
            <p:nvPr/>
          </p:nvSpPr>
          <p:spPr>
            <a:xfrm>
              <a:off x="6585253" y="2909320"/>
              <a:ext cx="48754" cy="62536"/>
            </a:xfrm>
            <a:custGeom>
              <a:avLst/>
              <a:gdLst/>
              <a:ahLst/>
              <a:cxnLst/>
              <a:rect l="l" t="t" r="r" b="b"/>
              <a:pathLst>
                <a:path w="1231" h="1579" extrusionOk="0">
                  <a:moveTo>
                    <a:pt x="1128" y="1"/>
                  </a:moveTo>
                  <a:cubicBezTo>
                    <a:pt x="1110" y="1"/>
                    <a:pt x="1093" y="10"/>
                    <a:pt x="1081" y="32"/>
                  </a:cubicBezTo>
                  <a:cubicBezTo>
                    <a:pt x="740" y="510"/>
                    <a:pt x="372" y="988"/>
                    <a:pt x="30" y="1466"/>
                  </a:cubicBezTo>
                  <a:cubicBezTo>
                    <a:pt x="1" y="1515"/>
                    <a:pt x="43" y="1579"/>
                    <a:pt x="94" y="1579"/>
                  </a:cubicBezTo>
                  <a:cubicBezTo>
                    <a:pt x="114" y="1579"/>
                    <a:pt x="135" y="1570"/>
                    <a:pt x="153" y="1547"/>
                  </a:cubicBezTo>
                  <a:cubicBezTo>
                    <a:pt x="494" y="1070"/>
                    <a:pt x="849" y="592"/>
                    <a:pt x="1191" y="114"/>
                  </a:cubicBezTo>
                  <a:cubicBezTo>
                    <a:pt x="1230" y="65"/>
                    <a:pt x="1176" y="1"/>
                    <a:pt x="1128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6"/>
            <p:cNvSpPr/>
            <p:nvPr/>
          </p:nvSpPr>
          <p:spPr>
            <a:xfrm>
              <a:off x="6583907" y="2965953"/>
              <a:ext cx="137113" cy="127687"/>
            </a:xfrm>
            <a:custGeom>
              <a:avLst/>
              <a:gdLst/>
              <a:ahLst/>
              <a:cxnLst/>
              <a:rect l="l" t="t" r="r" b="b"/>
              <a:pathLst>
                <a:path w="3462" h="3224" extrusionOk="0">
                  <a:moveTo>
                    <a:pt x="111" y="0"/>
                  </a:moveTo>
                  <a:cubicBezTo>
                    <a:pt x="53" y="0"/>
                    <a:pt x="1" y="78"/>
                    <a:pt x="64" y="131"/>
                  </a:cubicBezTo>
                  <a:cubicBezTo>
                    <a:pt x="1156" y="1155"/>
                    <a:pt x="2235" y="2178"/>
                    <a:pt x="3326" y="3202"/>
                  </a:cubicBezTo>
                  <a:cubicBezTo>
                    <a:pt x="3342" y="3217"/>
                    <a:pt x="3358" y="3224"/>
                    <a:pt x="3372" y="3224"/>
                  </a:cubicBezTo>
                  <a:cubicBezTo>
                    <a:pt x="3424" y="3224"/>
                    <a:pt x="3461" y="3146"/>
                    <a:pt x="3408" y="3093"/>
                  </a:cubicBezTo>
                  <a:cubicBezTo>
                    <a:pt x="2316" y="2069"/>
                    <a:pt x="1252" y="1046"/>
                    <a:pt x="160" y="22"/>
                  </a:cubicBezTo>
                  <a:cubicBezTo>
                    <a:pt x="145" y="7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6"/>
            <p:cNvSpPr/>
            <p:nvPr/>
          </p:nvSpPr>
          <p:spPr>
            <a:xfrm>
              <a:off x="6731312" y="3047537"/>
              <a:ext cx="20040" cy="507974"/>
            </a:xfrm>
            <a:custGeom>
              <a:avLst/>
              <a:gdLst/>
              <a:ahLst/>
              <a:cxnLst/>
              <a:rect l="l" t="t" r="r" b="b"/>
              <a:pathLst>
                <a:path w="506" h="12826" extrusionOk="0">
                  <a:moveTo>
                    <a:pt x="86" y="1"/>
                  </a:moveTo>
                  <a:cubicBezTo>
                    <a:pt x="47" y="1"/>
                    <a:pt x="7" y="28"/>
                    <a:pt x="0" y="77"/>
                  </a:cubicBezTo>
                  <a:cubicBezTo>
                    <a:pt x="55" y="992"/>
                    <a:pt x="96" y="1934"/>
                    <a:pt x="150" y="2848"/>
                  </a:cubicBezTo>
                  <a:cubicBezTo>
                    <a:pt x="232" y="4513"/>
                    <a:pt x="287" y="6138"/>
                    <a:pt x="328" y="7803"/>
                  </a:cubicBezTo>
                  <a:cubicBezTo>
                    <a:pt x="355" y="9454"/>
                    <a:pt x="369" y="11092"/>
                    <a:pt x="355" y="12744"/>
                  </a:cubicBezTo>
                  <a:cubicBezTo>
                    <a:pt x="355" y="12798"/>
                    <a:pt x="393" y="12825"/>
                    <a:pt x="430" y="12825"/>
                  </a:cubicBezTo>
                  <a:cubicBezTo>
                    <a:pt x="468" y="12825"/>
                    <a:pt x="505" y="12798"/>
                    <a:pt x="505" y="12744"/>
                  </a:cubicBezTo>
                  <a:lnTo>
                    <a:pt x="505" y="9973"/>
                  </a:lnTo>
                  <a:cubicBezTo>
                    <a:pt x="505" y="8308"/>
                    <a:pt x="464" y="6670"/>
                    <a:pt x="410" y="5018"/>
                  </a:cubicBezTo>
                  <a:cubicBezTo>
                    <a:pt x="355" y="3367"/>
                    <a:pt x="273" y="1729"/>
                    <a:pt x="164" y="77"/>
                  </a:cubicBezTo>
                  <a:cubicBezTo>
                    <a:pt x="157" y="25"/>
                    <a:pt x="122" y="1"/>
                    <a:pt x="8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6"/>
            <p:cNvSpPr/>
            <p:nvPr/>
          </p:nvSpPr>
          <p:spPr>
            <a:xfrm>
              <a:off x="6834321" y="3342704"/>
              <a:ext cx="113904" cy="16278"/>
            </a:xfrm>
            <a:custGeom>
              <a:avLst/>
              <a:gdLst/>
              <a:ahLst/>
              <a:cxnLst/>
              <a:rect l="l" t="t" r="r" b="b"/>
              <a:pathLst>
                <a:path w="2876" h="411" extrusionOk="0">
                  <a:moveTo>
                    <a:pt x="2779" y="1"/>
                  </a:moveTo>
                  <a:cubicBezTo>
                    <a:pt x="2770" y="1"/>
                    <a:pt x="2760" y="3"/>
                    <a:pt x="2750" y="8"/>
                  </a:cubicBezTo>
                  <a:cubicBezTo>
                    <a:pt x="2274" y="177"/>
                    <a:pt x="1772" y="264"/>
                    <a:pt x="1269" y="264"/>
                  </a:cubicBezTo>
                  <a:cubicBezTo>
                    <a:pt x="877" y="264"/>
                    <a:pt x="484" y="212"/>
                    <a:pt x="102" y="104"/>
                  </a:cubicBezTo>
                  <a:cubicBezTo>
                    <a:pt x="95" y="102"/>
                    <a:pt x="88" y="101"/>
                    <a:pt x="82" y="101"/>
                  </a:cubicBezTo>
                  <a:cubicBezTo>
                    <a:pt x="16" y="101"/>
                    <a:pt x="0" y="228"/>
                    <a:pt x="88" y="240"/>
                  </a:cubicBezTo>
                  <a:cubicBezTo>
                    <a:pt x="479" y="355"/>
                    <a:pt x="883" y="411"/>
                    <a:pt x="1288" y="411"/>
                  </a:cubicBezTo>
                  <a:cubicBezTo>
                    <a:pt x="1801" y="411"/>
                    <a:pt x="2316" y="321"/>
                    <a:pt x="2804" y="145"/>
                  </a:cubicBezTo>
                  <a:cubicBezTo>
                    <a:pt x="2876" y="109"/>
                    <a:pt x="2843" y="1"/>
                    <a:pt x="2779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6"/>
            <p:cNvSpPr/>
            <p:nvPr/>
          </p:nvSpPr>
          <p:spPr>
            <a:xfrm>
              <a:off x="6520660" y="3350268"/>
              <a:ext cx="114062" cy="16278"/>
            </a:xfrm>
            <a:custGeom>
              <a:avLst/>
              <a:gdLst/>
              <a:ahLst/>
              <a:cxnLst/>
              <a:rect l="l" t="t" r="r" b="b"/>
              <a:pathLst>
                <a:path w="2880" h="411" extrusionOk="0">
                  <a:moveTo>
                    <a:pt x="2787" y="1"/>
                  </a:moveTo>
                  <a:cubicBezTo>
                    <a:pt x="2777" y="1"/>
                    <a:pt x="2766" y="3"/>
                    <a:pt x="2753" y="9"/>
                  </a:cubicBezTo>
                  <a:cubicBezTo>
                    <a:pt x="2277" y="177"/>
                    <a:pt x="1776" y="264"/>
                    <a:pt x="1275" y="264"/>
                  </a:cubicBezTo>
                  <a:cubicBezTo>
                    <a:pt x="885" y="264"/>
                    <a:pt x="495" y="212"/>
                    <a:pt x="119" y="104"/>
                  </a:cubicBezTo>
                  <a:cubicBezTo>
                    <a:pt x="115" y="103"/>
                    <a:pt x="110" y="103"/>
                    <a:pt x="106" y="103"/>
                  </a:cubicBezTo>
                  <a:cubicBezTo>
                    <a:pt x="21" y="103"/>
                    <a:pt x="1" y="228"/>
                    <a:pt x="92" y="241"/>
                  </a:cubicBezTo>
                  <a:cubicBezTo>
                    <a:pt x="483" y="355"/>
                    <a:pt x="887" y="411"/>
                    <a:pt x="1291" y="411"/>
                  </a:cubicBezTo>
                  <a:cubicBezTo>
                    <a:pt x="1805" y="411"/>
                    <a:pt x="2319" y="321"/>
                    <a:pt x="2808" y="145"/>
                  </a:cubicBezTo>
                  <a:cubicBezTo>
                    <a:pt x="2879" y="109"/>
                    <a:pt x="2857" y="1"/>
                    <a:pt x="2787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6"/>
            <p:cNvSpPr/>
            <p:nvPr/>
          </p:nvSpPr>
          <p:spPr>
            <a:xfrm>
              <a:off x="6603748" y="2364848"/>
              <a:ext cx="223293" cy="251729"/>
            </a:xfrm>
            <a:custGeom>
              <a:avLst/>
              <a:gdLst/>
              <a:ahLst/>
              <a:cxnLst/>
              <a:rect l="l" t="t" r="r" b="b"/>
              <a:pathLst>
                <a:path w="5638" h="6356" extrusionOk="0">
                  <a:moveTo>
                    <a:pt x="4070" y="1"/>
                  </a:moveTo>
                  <a:cubicBezTo>
                    <a:pt x="3986" y="1"/>
                    <a:pt x="3903" y="12"/>
                    <a:pt x="3822" y="36"/>
                  </a:cubicBezTo>
                  <a:cubicBezTo>
                    <a:pt x="3549" y="132"/>
                    <a:pt x="3303" y="377"/>
                    <a:pt x="3290" y="650"/>
                  </a:cubicBezTo>
                  <a:cubicBezTo>
                    <a:pt x="3071" y="541"/>
                    <a:pt x="2894" y="405"/>
                    <a:pt x="2662" y="309"/>
                  </a:cubicBezTo>
                  <a:cubicBezTo>
                    <a:pt x="2512" y="259"/>
                    <a:pt x="2357" y="229"/>
                    <a:pt x="2206" y="229"/>
                  </a:cubicBezTo>
                  <a:cubicBezTo>
                    <a:pt x="2110" y="229"/>
                    <a:pt x="2015" y="242"/>
                    <a:pt x="1925" y="268"/>
                  </a:cubicBezTo>
                  <a:cubicBezTo>
                    <a:pt x="1679" y="336"/>
                    <a:pt x="1461" y="514"/>
                    <a:pt x="1392" y="759"/>
                  </a:cubicBezTo>
                  <a:cubicBezTo>
                    <a:pt x="1344" y="925"/>
                    <a:pt x="1385" y="1125"/>
                    <a:pt x="1497" y="1260"/>
                  </a:cubicBezTo>
                  <a:lnTo>
                    <a:pt x="1497" y="1260"/>
                  </a:lnTo>
                  <a:cubicBezTo>
                    <a:pt x="1382" y="1202"/>
                    <a:pt x="1243" y="1173"/>
                    <a:pt x="1108" y="1173"/>
                  </a:cubicBezTo>
                  <a:cubicBezTo>
                    <a:pt x="994" y="1173"/>
                    <a:pt x="883" y="1194"/>
                    <a:pt x="792" y="1237"/>
                  </a:cubicBezTo>
                  <a:cubicBezTo>
                    <a:pt x="519" y="1360"/>
                    <a:pt x="341" y="1592"/>
                    <a:pt x="232" y="1865"/>
                  </a:cubicBezTo>
                  <a:cubicBezTo>
                    <a:pt x="150" y="2070"/>
                    <a:pt x="96" y="2315"/>
                    <a:pt x="137" y="2534"/>
                  </a:cubicBezTo>
                  <a:cubicBezTo>
                    <a:pt x="164" y="2752"/>
                    <a:pt x="314" y="2984"/>
                    <a:pt x="519" y="3066"/>
                  </a:cubicBezTo>
                  <a:cubicBezTo>
                    <a:pt x="137" y="3271"/>
                    <a:pt x="0" y="3749"/>
                    <a:pt x="82" y="4172"/>
                  </a:cubicBezTo>
                  <a:cubicBezTo>
                    <a:pt x="164" y="4595"/>
                    <a:pt x="437" y="4977"/>
                    <a:pt x="724" y="5318"/>
                  </a:cubicBezTo>
                  <a:cubicBezTo>
                    <a:pt x="1024" y="5659"/>
                    <a:pt x="1324" y="5960"/>
                    <a:pt x="1529" y="6355"/>
                  </a:cubicBezTo>
                  <a:lnTo>
                    <a:pt x="5391" y="3967"/>
                  </a:lnTo>
                  <a:cubicBezTo>
                    <a:pt x="5637" y="3080"/>
                    <a:pt x="5569" y="2097"/>
                    <a:pt x="5214" y="1237"/>
                  </a:cubicBezTo>
                  <a:cubicBezTo>
                    <a:pt x="5269" y="1032"/>
                    <a:pt x="5228" y="800"/>
                    <a:pt x="5118" y="609"/>
                  </a:cubicBezTo>
                  <a:cubicBezTo>
                    <a:pt x="5009" y="418"/>
                    <a:pt x="4845" y="268"/>
                    <a:pt x="4654" y="159"/>
                  </a:cubicBezTo>
                  <a:cubicBezTo>
                    <a:pt x="4472" y="63"/>
                    <a:pt x="4269" y="1"/>
                    <a:pt x="4070" y="1"/>
                  </a:cubicBezTo>
                  <a:close/>
                </a:path>
              </a:pathLst>
            </a:custGeom>
            <a:solidFill>
              <a:srgbClr val="5864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6"/>
            <p:cNvSpPr/>
            <p:nvPr/>
          </p:nvSpPr>
          <p:spPr>
            <a:xfrm>
              <a:off x="6623748" y="2373798"/>
              <a:ext cx="197867" cy="242779"/>
            </a:xfrm>
            <a:custGeom>
              <a:avLst/>
              <a:gdLst/>
              <a:ahLst/>
              <a:cxnLst/>
              <a:rect l="l" t="t" r="r" b="b"/>
              <a:pathLst>
                <a:path w="4996" h="6130" extrusionOk="0">
                  <a:moveTo>
                    <a:pt x="3598" y="1"/>
                  </a:moveTo>
                  <a:cubicBezTo>
                    <a:pt x="3522" y="1"/>
                    <a:pt x="3445" y="13"/>
                    <a:pt x="3371" y="42"/>
                  </a:cubicBezTo>
                  <a:cubicBezTo>
                    <a:pt x="3139" y="124"/>
                    <a:pt x="2921" y="356"/>
                    <a:pt x="2921" y="629"/>
                  </a:cubicBezTo>
                  <a:cubicBezTo>
                    <a:pt x="2730" y="520"/>
                    <a:pt x="2580" y="397"/>
                    <a:pt x="2348" y="315"/>
                  </a:cubicBezTo>
                  <a:cubicBezTo>
                    <a:pt x="2216" y="262"/>
                    <a:pt x="2072" y="232"/>
                    <a:pt x="1932" y="232"/>
                  </a:cubicBezTo>
                  <a:cubicBezTo>
                    <a:pt x="1855" y="232"/>
                    <a:pt x="1779" y="241"/>
                    <a:pt x="1706" y="260"/>
                  </a:cubicBezTo>
                  <a:cubicBezTo>
                    <a:pt x="1502" y="329"/>
                    <a:pt x="1297" y="506"/>
                    <a:pt x="1242" y="738"/>
                  </a:cubicBezTo>
                  <a:cubicBezTo>
                    <a:pt x="1194" y="903"/>
                    <a:pt x="1235" y="1096"/>
                    <a:pt x="1337" y="1228"/>
                  </a:cubicBezTo>
                  <a:lnTo>
                    <a:pt x="1337" y="1228"/>
                  </a:lnTo>
                  <a:cubicBezTo>
                    <a:pt x="1234" y="1171"/>
                    <a:pt x="1111" y="1144"/>
                    <a:pt x="992" y="1144"/>
                  </a:cubicBezTo>
                  <a:cubicBezTo>
                    <a:pt x="890" y="1144"/>
                    <a:pt x="792" y="1164"/>
                    <a:pt x="710" y="1202"/>
                  </a:cubicBezTo>
                  <a:cubicBezTo>
                    <a:pt x="478" y="1298"/>
                    <a:pt x="300" y="1543"/>
                    <a:pt x="205" y="1803"/>
                  </a:cubicBezTo>
                  <a:cubicBezTo>
                    <a:pt x="123" y="2008"/>
                    <a:pt x="82" y="2226"/>
                    <a:pt x="123" y="2444"/>
                  </a:cubicBezTo>
                  <a:cubicBezTo>
                    <a:pt x="150" y="2663"/>
                    <a:pt x="273" y="2867"/>
                    <a:pt x="464" y="2963"/>
                  </a:cubicBezTo>
                  <a:cubicBezTo>
                    <a:pt x="96" y="3140"/>
                    <a:pt x="0" y="3604"/>
                    <a:pt x="68" y="4028"/>
                  </a:cubicBezTo>
                  <a:cubicBezTo>
                    <a:pt x="137" y="4437"/>
                    <a:pt x="369" y="4792"/>
                    <a:pt x="628" y="5119"/>
                  </a:cubicBezTo>
                  <a:cubicBezTo>
                    <a:pt x="887" y="5447"/>
                    <a:pt x="1160" y="5747"/>
                    <a:pt x="1351" y="6129"/>
                  </a:cubicBezTo>
                  <a:lnTo>
                    <a:pt x="4764" y="3823"/>
                  </a:lnTo>
                  <a:cubicBezTo>
                    <a:pt x="4996" y="2977"/>
                    <a:pt x="4927" y="2021"/>
                    <a:pt x="4613" y="1202"/>
                  </a:cubicBezTo>
                  <a:cubicBezTo>
                    <a:pt x="4654" y="998"/>
                    <a:pt x="4613" y="779"/>
                    <a:pt x="4518" y="588"/>
                  </a:cubicBezTo>
                  <a:cubicBezTo>
                    <a:pt x="4422" y="397"/>
                    <a:pt x="4286" y="260"/>
                    <a:pt x="4108" y="165"/>
                  </a:cubicBezTo>
                  <a:cubicBezTo>
                    <a:pt x="3956" y="69"/>
                    <a:pt x="3776" y="1"/>
                    <a:pt x="3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6"/>
            <p:cNvSpPr/>
            <p:nvPr/>
          </p:nvSpPr>
          <p:spPr>
            <a:xfrm>
              <a:off x="6645887" y="2570589"/>
              <a:ext cx="109785" cy="184639"/>
            </a:xfrm>
            <a:custGeom>
              <a:avLst/>
              <a:gdLst/>
              <a:ahLst/>
              <a:cxnLst/>
              <a:rect l="l" t="t" r="r" b="b"/>
              <a:pathLst>
                <a:path w="2772" h="4662" extrusionOk="0">
                  <a:moveTo>
                    <a:pt x="124" y="0"/>
                  </a:moveTo>
                  <a:lnTo>
                    <a:pt x="124" y="0"/>
                  </a:lnTo>
                  <a:cubicBezTo>
                    <a:pt x="205" y="1201"/>
                    <a:pt x="192" y="2389"/>
                    <a:pt x="42" y="3563"/>
                  </a:cubicBezTo>
                  <a:cubicBezTo>
                    <a:pt x="1" y="3808"/>
                    <a:pt x="110" y="4040"/>
                    <a:pt x="315" y="4177"/>
                  </a:cubicBezTo>
                  <a:cubicBezTo>
                    <a:pt x="769" y="4495"/>
                    <a:pt x="1327" y="4662"/>
                    <a:pt x="1879" y="4662"/>
                  </a:cubicBezTo>
                  <a:cubicBezTo>
                    <a:pt x="1990" y="4662"/>
                    <a:pt x="2102" y="4655"/>
                    <a:pt x="2212" y="4641"/>
                  </a:cubicBezTo>
                  <a:cubicBezTo>
                    <a:pt x="2553" y="4586"/>
                    <a:pt x="2771" y="4286"/>
                    <a:pt x="2758" y="3945"/>
                  </a:cubicBezTo>
                  <a:cubicBezTo>
                    <a:pt x="2690" y="3180"/>
                    <a:pt x="2662" y="2443"/>
                    <a:pt x="2690" y="1638"/>
                  </a:cubicBezTo>
                  <a:cubicBezTo>
                    <a:pt x="2034" y="819"/>
                    <a:pt x="1134" y="328"/>
                    <a:pt x="124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6"/>
            <p:cNvSpPr/>
            <p:nvPr/>
          </p:nvSpPr>
          <p:spPr>
            <a:xfrm>
              <a:off x="6650758" y="2570589"/>
              <a:ext cx="102735" cy="135172"/>
            </a:xfrm>
            <a:custGeom>
              <a:avLst/>
              <a:gdLst/>
              <a:ahLst/>
              <a:cxnLst/>
              <a:rect l="l" t="t" r="r" b="b"/>
              <a:pathLst>
                <a:path w="2594" h="3413" extrusionOk="0">
                  <a:moveTo>
                    <a:pt x="1" y="0"/>
                  </a:moveTo>
                  <a:cubicBezTo>
                    <a:pt x="14" y="314"/>
                    <a:pt x="42" y="628"/>
                    <a:pt x="55" y="942"/>
                  </a:cubicBezTo>
                  <a:cubicBezTo>
                    <a:pt x="437" y="2266"/>
                    <a:pt x="1461" y="3085"/>
                    <a:pt x="2594" y="3413"/>
                  </a:cubicBezTo>
                  <a:cubicBezTo>
                    <a:pt x="2567" y="2839"/>
                    <a:pt x="2539" y="2252"/>
                    <a:pt x="2567" y="1652"/>
                  </a:cubicBezTo>
                  <a:cubicBezTo>
                    <a:pt x="1911" y="833"/>
                    <a:pt x="1011" y="328"/>
                    <a:pt x="1" y="0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6616184" y="2448689"/>
              <a:ext cx="210303" cy="229432"/>
            </a:xfrm>
            <a:custGeom>
              <a:avLst/>
              <a:gdLst/>
              <a:ahLst/>
              <a:cxnLst/>
              <a:rect l="l" t="t" r="r" b="b"/>
              <a:pathLst>
                <a:path w="5310" h="5793" extrusionOk="0">
                  <a:moveTo>
                    <a:pt x="3212" y="0"/>
                  </a:moveTo>
                  <a:cubicBezTo>
                    <a:pt x="2713" y="0"/>
                    <a:pt x="2212" y="75"/>
                    <a:pt x="1761" y="226"/>
                  </a:cubicBezTo>
                  <a:cubicBezTo>
                    <a:pt x="1597" y="280"/>
                    <a:pt x="1433" y="430"/>
                    <a:pt x="1365" y="622"/>
                  </a:cubicBezTo>
                  <a:cubicBezTo>
                    <a:pt x="1160" y="1181"/>
                    <a:pt x="955" y="1754"/>
                    <a:pt x="983" y="2341"/>
                  </a:cubicBezTo>
                  <a:cubicBezTo>
                    <a:pt x="900" y="2176"/>
                    <a:pt x="762" y="2103"/>
                    <a:pt x="618" y="2103"/>
                  </a:cubicBezTo>
                  <a:cubicBezTo>
                    <a:pt x="453" y="2103"/>
                    <a:pt x="280" y="2201"/>
                    <a:pt x="178" y="2369"/>
                  </a:cubicBezTo>
                  <a:cubicBezTo>
                    <a:pt x="0" y="2614"/>
                    <a:pt x="164" y="2983"/>
                    <a:pt x="314" y="3201"/>
                  </a:cubicBezTo>
                  <a:cubicBezTo>
                    <a:pt x="396" y="3324"/>
                    <a:pt x="587" y="3488"/>
                    <a:pt x="723" y="3488"/>
                  </a:cubicBezTo>
                  <a:cubicBezTo>
                    <a:pt x="734" y="3489"/>
                    <a:pt x="744" y="3489"/>
                    <a:pt x="755" y="3489"/>
                  </a:cubicBezTo>
                  <a:cubicBezTo>
                    <a:pt x="880" y="3489"/>
                    <a:pt x="996" y="3419"/>
                    <a:pt x="996" y="3406"/>
                  </a:cubicBezTo>
                  <a:cubicBezTo>
                    <a:pt x="1307" y="4556"/>
                    <a:pt x="2143" y="5793"/>
                    <a:pt x="3483" y="5793"/>
                  </a:cubicBezTo>
                  <a:cubicBezTo>
                    <a:pt x="3558" y="5793"/>
                    <a:pt x="3635" y="5789"/>
                    <a:pt x="3713" y="5781"/>
                  </a:cubicBezTo>
                  <a:cubicBezTo>
                    <a:pt x="4968" y="5644"/>
                    <a:pt x="5309" y="2792"/>
                    <a:pt x="5091" y="1140"/>
                  </a:cubicBezTo>
                  <a:cubicBezTo>
                    <a:pt x="5077" y="1004"/>
                    <a:pt x="5036" y="813"/>
                    <a:pt x="4968" y="635"/>
                  </a:cubicBezTo>
                  <a:cubicBezTo>
                    <a:pt x="4900" y="417"/>
                    <a:pt x="4750" y="253"/>
                    <a:pt x="4531" y="185"/>
                  </a:cubicBezTo>
                  <a:cubicBezTo>
                    <a:pt x="4117" y="62"/>
                    <a:pt x="3665" y="0"/>
                    <a:pt x="3212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6"/>
            <p:cNvSpPr/>
            <p:nvPr/>
          </p:nvSpPr>
          <p:spPr>
            <a:xfrm>
              <a:off x="6692936" y="2490906"/>
              <a:ext cx="56794" cy="21030"/>
            </a:xfrm>
            <a:custGeom>
              <a:avLst/>
              <a:gdLst/>
              <a:ahLst/>
              <a:cxnLst/>
              <a:rect l="l" t="t" r="r" b="b"/>
              <a:pathLst>
                <a:path w="1434" h="531" extrusionOk="0">
                  <a:moveTo>
                    <a:pt x="950" y="1"/>
                  </a:moveTo>
                  <a:cubicBezTo>
                    <a:pt x="638" y="1"/>
                    <a:pt x="271" y="152"/>
                    <a:pt x="96" y="293"/>
                  </a:cubicBezTo>
                  <a:cubicBezTo>
                    <a:pt x="41" y="320"/>
                    <a:pt x="0" y="374"/>
                    <a:pt x="0" y="443"/>
                  </a:cubicBezTo>
                  <a:cubicBezTo>
                    <a:pt x="0" y="484"/>
                    <a:pt x="14" y="511"/>
                    <a:pt x="68" y="525"/>
                  </a:cubicBezTo>
                  <a:cubicBezTo>
                    <a:pt x="81" y="529"/>
                    <a:pt x="95" y="531"/>
                    <a:pt x="107" y="531"/>
                  </a:cubicBezTo>
                  <a:cubicBezTo>
                    <a:pt x="176" y="531"/>
                    <a:pt x="243" y="477"/>
                    <a:pt x="300" y="443"/>
                  </a:cubicBezTo>
                  <a:cubicBezTo>
                    <a:pt x="382" y="388"/>
                    <a:pt x="492" y="361"/>
                    <a:pt x="587" y="347"/>
                  </a:cubicBezTo>
                  <a:cubicBezTo>
                    <a:pt x="665" y="321"/>
                    <a:pt x="748" y="312"/>
                    <a:pt x="830" y="312"/>
                  </a:cubicBezTo>
                  <a:cubicBezTo>
                    <a:pt x="878" y="312"/>
                    <a:pt x="924" y="315"/>
                    <a:pt x="969" y="320"/>
                  </a:cubicBezTo>
                  <a:cubicBezTo>
                    <a:pt x="1075" y="343"/>
                    <a:pt x="1171" y="377"/>
                    <a:pt x="1274" y="377"/>
                  </a:cubicBezTo>
                  <a:cubicBezTo>
                    <a:pt x="1291" y="377"/>
                    <a:pt x="1307" y="376"/>
                    <a:pt x="1324" y="374"/>
                  </a:cubicBezTo>
                  <a:cubicBezTo>
                    <a:pt x="1433" y="361"/>
                    <a:pt x="1433" y="238"/>
                    <a:pt x="1379" y="170"/>
                  </a:cubicBezTo>
                  <a:cubicBezTo>
                    <a:pt x="1281" y="48"/>
                    <a:pt x="1124" y="1"/>
                    <a:pt x="95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6"/>
            <p:cNvSpPr/>
            <p:nvPr/>
          </p:nvSpPr>
          <p:spPr>
            <a:xfrm>
              <a:off x="6719945" y="2517084"/>
              <a:ext cx="12476" cy="13545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96" y="0"/>
                  </a:moveTo>
                  <a:cubicBezTo>
                    <a:pt x="69" y="0"/>
                    <a:pt x="42" y="27"/>
                    <a:pt x="28" y="41"/>
                  </a:cubicBezTo>
                  <a:cubicBezTo>
                    <a:pt x="28" y="55"/>
                    <a:pt x="14" y="55"/>
                    <a:pt x="14" y="68"/>
                  </a:cubicBezTo>
                  <a:cubicBezTo>
                    <a:pt x="1" y="96"/>
                    <a:pt x="1" y="123"/>
                    <a:pt x="1" y="164"/>
                  </a:cubicBezTo>
                  <a:lnTo>
                    <a:pt x="1" y="178"/>
                  </a:lnTo>
                  <a:cubicBezTo>
                    <a:pt x="1" y="191"/>
                    <a:pt x="1" y="232"/>
                    <a:pt x="14" y="246"/>
                  </a:cubicBezTo>
                  <a:cubicBezTo>
                    <a:pt x="14" y="259"/>
                    <a:pt x="28" y="273"/>
                    <a:pt x="42" y="300"/>
                  </a:cubicBezTo>
                  <a:cubicBezTo>
                    <a:pt x="69" y="314"/>
                    <a:pt x="83" y="328"/>
                    <a:pt x="96" y="328"/>
                  </a:cubicBezTo>
                  <a:cubicBezTo>
                    <a:pt x="110" y="341"/>
                    <a:pt x="137" y="341"/>
                    <a:pt x="164" y="341"/>
                  </a:cubicBezTo>
                  <a:lnTo>
                    <a:pt x="219" y="341"/>
                  </a:lnTo>
                  <a:cubicBezTo>
                    <a:pt x="246" y="341"/>
                    <a:pt x="260" y="328"/>
                    <a:pt x="287" y="314"/>
                  </a:cubicBezTo>
                  <a:cubicBezTo>
                    <a:pt x="287" y="300"/>
                    <a:pt x="301" y="300"/>
                    <a:pt x="301" y="273"/>
                  </a:cubicBezTo>
                  <a:cubicBezTo>
                    <a:pt x="315" y="259"/>
                    <a:pt x="315" y="232"/>
                    <a:pt x="315" y="191"/>
                  </a:cubicBezTo>
                  <a:lnTo>
                    <a:pt x="315" y="178"/>
                  </a:lnTo>
                  <a:cubicBezTo>
                    <a:pt x="315" y="164"/>
                    <a:pt x="315" y="123"/>
                    <a:pt x="301" y="109"/>
                  </a:cubicBezTo>
                  <a:cubicBezTo>
                    <a:pt x="301" y="96"/>
                    <a:pt x="287" y="68"/>
                    <a:pt x="260" y="55"/>
                  </a:cubicBezTo>
                  <a:cubicBezTo>
                    <a:pt x="246" y="41"/>
                    <a:pt x="233" y="27"/>
                    <a:pt x="219" y="27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6"/>
            <p:cNvSpPr/>
            <p:nvPr/>
          </p:nvSpPr>
          <p:spPr>
            <a:xfrm>
              <a:off x="6790757" y="2521401"/>
              <a:ext cx="13030" cy="13545"/>
            </a:xfrm>
            <a:custGeom>
              <a:avLst/>
              <a:gdLst/>
              <a:ahLst/>
              <a:cxnLst/>
              <a:rect l="l" t="t" r="r" b="b"/>
              <a:pathLst>
                <a:path w="329" h="342" extrusionOk="0">
                  <a:moveTo>
                    <a:pt x="96" y="0"/>
                  </a:moveTo>
                  <a:cubicBezTo>
                    <a:pt x="69" y="0"/>
                    <a:pt x="55" y="14"/>
                    <a:pt x="28" y="28"/>
                  </a:cubicBezTo>
                  <a:cubicBezTo>
                    <a:pt x="28" y="55"/>
                    <a:pt x="14" y="55"/>
                    <a:pt x="14" y="69"/>
                  </a:cubicBezTo>
                  <a:cubicBezTo>
                    <a:pt x="1" y="82"/>
                    <a:pt x="1" y="123"/>
                    <a:pt x="1" y="150"/>
                  </a:cubicBezTo>
                  <a:lnTo>
                    <a:pt x="1" y="164"/>
                  </a:lnTo>
                  <a:cubicBezTo>
                    <a:pt x="1" y="191"/>
                    <a:pt x="1" y="219"/>
                    <a:pt x="14" y="232"/>
                  </a:cubicBezTo>
                  <a:cubicBezTo>
                    <a:pt x="14" y="260"/>
                    <a:pt x="28" y="273"/>
                    <a:pt x="55" y="287"/>
                  </a:cubicBezTo>
                  <a:cubicBezTo>
                    <a:pt x="69" y="301"/>
                    <a:pt x="83" y="328"/>
                    <a:pt x="96" y="328"/>
                  </a:cubicBezTo>
                  <a:cubicBezTo>
                    <a:pt x="110" y="342"/>
                    <a:pt x="137" y="342"/>
                    <a:pt x="164" y="342"/>
                  </a:cubicBezTo>
                  <a:lnTo>
                    <a:pt x="219" y="342"/>
                  </a:lnTo>
                  <a:cubicBezTo>
                    <a:pt x="260" y="342"/>
                    <a:pt x="274" y="328"/>
                    <a:pt x="287" y="301"/>
                  </a:cubicBezTo>
                  <a:cubicBezTo>
                    <a:pt x="287" y="287"/>
                    <a:pt x="301" y="287"/>
                    <a:pt x="301" y="273"/>
                  </a:cubicBezTo>
                  <a:cubicBezTo>
                    <a:pt x="315" y="260"/>
                    <a:pt x="315" y="219"/>
                    <a:pt x="315" y="191"/>
                  </a:cubicBezTo>
                  <a:lnTo>
                    <a:pt x="315" y="164"/>
                  </a:lnTo>
                  <a:cubicBezTo>
                    <a:pt x="328" y="137"/>
                    <a:pt x="301" y="123"/>
                    <a:pt x="301" y="96"/>
                  </a:cubicBezTo>
                  <a:cubicBezTo>
                    <a:pt x="301" y="82"/>
                    <a:pt x="287" y="69"/>
                    <a:pt x="274" y="55"/>
                  </a:cubicBezTo>
                  <a:cubicBezTo>
                    <a:pt x="260" y="28"/>
                    <a:pt x="233" y="14"/>
                    <a:pt x="219" y="14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6"/>
            <p:cNvSpPr/>
            <p:nvPr/>
          </p:nvSpPr>
          <p:spPr>
            <a:xfrm>
              <a:off x="6783192" y="2497322"/>
              <a:ext cx="34060" cy="16357"/>
            </a:xfrm>
            <a:custGeom>
              <a:avLst/>
              <a:gdLst/>
              <a:ahLst/>
              <a:cxnLst/>
              <a:rect l="l" t="t" r="r" b="b"/>
              <a:pathLst>
                <a:path w="860" h="413" extrusionOk="0">
                  <a:moveTo>
                    <a:pt x="306" y="1"/>
                  </a:moveTo>
                  <a:cubicBezTo>
                    <a:pt x="243" y="1"/>
                    <a:pt x="178" y="8"/>
                    <a:pt x="110" y="21"/>
                  </a:cubicBezTo>
                  <a:cubicBezTo>
                    <a:pt x="55" y="49"/>
                    <a:pt x="1" y="90"/>
                    <a:pt x="14" y="158"/>
                  </a:cubicBezTo>
                  <a:cubicBezTo>
                    <a:pt x="28" y="267"/>
                    <a:pt x="123" y="267"/>
                    <a:pt x="192" y="267"/>
                  </a:cubicBezTo>
                  <a:cubicBezTo>
                    <a:pt x="287" y="267"/>
                    <a:pt x="396" y="281"/>
                    <a:pt x="492" y="322"/>
                  </a:cubicBezTo>
                  <a:cubicBezTo>
                    <a:pt x="534" y="338"/>
                    <a:pt x="679" y="412"/>
                    <a:pt x="769" y="412"/>
                  </a:cubicBezTo>
                  <a:cubicBezTo>
                    <a:pt x="825" y="412"/>
                    <a:pt x="859" y="384"/>
                    <a:pt x="833" y="294"/>
                  </a:cubicBezTo>
                  <a:cubicBezTo>
                    <a:pt x="833" y="281"/>
                    <a:pt x="819" y="267"/>
                    <a:pt x="819" y="253"/>
                  </a:cubicBezTo>
                  <a:cubicBezTo>
                    <a:pt x="751" y="131"/>
                    <a:pt x="615" y="62"/>
                    <a:pt x="492" y="21"/>
                  </a:cubicBezTo>
                  <a:cubicBezTo>
                    <a:pt x="430" y="8"/>
                    <a:pt x="369" y="1"/>
                    <a:pt x="30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6"/>
            <p:cNvSpPr/>
            <p:nvPr/>
          </p:nvSpPr>
          <p:spPr>
            <a:xfrm>
              <a:off x="6728619" y="2632727"/>
              <a:ext cx="29743" cy="9782"/>
            </a:xfrm>
            <a:custGeom>
              <a:avLst/>
              <a:gdLst/>
              <a:ahLst/>
              <a:cxnLst/>
              <a:rect l="l" t="t" r="r" b="b"/>
              <a:pathLst>
                <a:path w="751" h="247" extrusionOk="0">
                  <a:moveTo>
                    <a:pt x="82" y="1"/>
                  </a:moveTo>
                  <a:cubicBezTo>
                    <a:pt x="27" y="1"/>
                    <a:pt x="0" y="69"/>
                    <a:pt x="27" y="110"/>
                  </a:cubicBezTo>
                  <a:cubicBezTo>
                    <a:pt x="68" y="151"/>
                    <a:pt x="137" y="178"/>
                    <a:pt x="191" y="192"/>
                  </a:cubicBezTo>
                  <a:cubicBezTo>
                    <a:pt x="232" y="206"/>
                    <a:pt x="287" y="219"/>
                    <a:pt x="341" y="219"/>
                  </a:cubicBezTo>
                  <a:cubicBezTo>
                    <a:pt x="396" y="247"/>
                    <a:pt x="464" y="247"/>
                    <a:pt x="505" y="247"/>
                  </a:cubicBezTo>
                  <a:cubicBezTo>
                    <a:pt x="560" y="247"/>
                    <a:pt x="642" y="247"/>
                    <a:pt x="696" y="219"/>
                  </a:cubicBezTo>
                  <a:cubicBezTo>
                    <a:pt x="751" y="206"/>
                    <a:pt x="737" y="110"/>
                    <a:pt x="669" y="83"/>
                  </a:cubicBezTo>
                  <a:cubicBezTo>
                    <a:pt x="651" y="78"/>
                    <a:pt x="632" y="77"/>
                    <a:pt x="614" y="77"/>
                  </a:cubicBezTo>
                  <a:cubicBezTo>
                    <a:pt x="578" y="77"/>
                    <a:pt x="541" y="83"/>
                    <a:pt x="505" y="83"/>
                  </a:cubicBezTo>
                  <a:cubicBezTo>
                    <a:pt x="464" y="83"/>
                    <a:pt x="409" y="83"/>
                    <a:pt x="369" y="69"/>
                  </a:cubicBezTo>
                  <a:cubicBezTo>
                    <a:pt x="328" y="69"/>
                    <a:pt x="273" y="56"/>
                    <a:pt x="232" y="42"/>
                  </a:cubicBezTo>
                  <a:cubicBezTo>
                    <a:pt x="191" y="15"/>
                    <a:pt x="137" y="1"/>
                    <a:pt x="82" y="1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6"/>
            <p:cNvSpPr/>
            <p:nvPr/>
          </p:nvSpPr>
          <p:spPr>
            <a:xfrm>
              <a:off x="6626441" y="2542985"/>
              <a:ext cx="26694" cy="28634"/>
            </a:xfrm>
            <a:custGeom>
              <a:avLst/>
              <a:gdLst/>
              <a:ahLst/>
              <a:cxnLst/>
              <a:rect l="l" t="t" r="r" b="b"/>
              <a:pathLst>
                <a:path w="674" h="723" extrusionOk="0">
                  <a:moveTo>
                    <a:pt x="241" y="0"/>
                  </a:moveTo>
                  <a:cubicBezTo>
                    <a:pt x="234" y="0"/>
                    <a:pt x="226" y="1"/>
                    <a:pt x="219" y="1"/>
                  </a:cubicBezTo>
                  <a:cubicBezTo>
                    <a:pt x="137" y="15"/>
                    <a:pt x="55" y="56"/>
                    <a:pt x="14" y="138"/>
                  </a:cubicBezTo>
                  <a:cubicBezTo>
                    <a:pt x="0" y="165"/>
                    <a:pt x="0" y="220"/>
                    <a:pt x="0" y="261"/>
                  </a:cubicBezTo>
                  <a:cubicBezTo>
                    <a:pt x="0" y="271"/>
                    <a:pt x="25" y="314"/>
                    <a:pt x="49" y="314"/>
                  </a:cubicBezTo>
                  <a:cubicBezTo>
                    <a:pt x="56" y="314"/>
                    <a:pt x="62" y="311"/>
                    <a:pt x="69" y="302"/>
                  </a:cubicBezTo>
                  <a:cubicBezTo>
                    <a:pt x="82" y="288"/>
                    <a:pt x="82" y="261"/>
                    <a:pt x="82" y="233"/>
                  </a:cubicBezTo>
                  <a:cubicBezTo>
                    <a:pt x="82" y="220"/>
                    <a:pt x="110" y="192"/>
                    <a:pt x="123" y="165"/>
                  </a:cubicBezTo>
                  <a:cubicBezTo>
                    <a:pt x="143" y="136"/>
                    <a:pt x="177" y="113"/>
                    <a:pt x="215" y="113"/>
                  </a:cubicBezTo>
                  <a:cubicBezTo>
                    <a:pt x="229" y="113"/>
                    <a:pt x="244" y="116"/>
                    <a:pt x="260" y="124"/>
                  </a:cubicBezTo>
                  <a:cubicBezTo>
                    <a:pt x="355" y="138"/>
                    <a:pt x="424" y="206"/>
                    <a:pt x="464" y="302"/>
                  </a:cubicBezTo>
                  <a:cubicBezTo>
                    <a:pt x="383" y="342"/>
                    <a:pt x="314" y="438"/>
                    <a:pt x="342" y="561"/>
                  </a:cubicBezTo>
                  <a:cubicBezTo>
                    <a:pt x="374" y="659"/>
                    <a:pt x="451" y="723"/>
                    <a:pt x="544" y="723"/>
                  </a:cubicBezTo>
                  <a:cubicBezTo>
                    <a:pt x="567" y="723"/>
                    <a:pt x="590" y="719"/>
                    <a:pt x="615" y="711"/>
                  </a:cubicBezTo>
                  <a:cubicBezTo>
                    <a:pt x="673" y="699"/>
                    <a:pt x="661" y="607"/>
                    <a:pt x="614" y="607"/>
                  </a:cubicBezTo>
                  <a:cubicBezTo>
                    <a:pt x="606" y="607"/>
                    <a:pt x="597" y="610"/>
                    <a:pt x="587" y="615"/>
                  </a:cubicBezTo>
                  <a:cubicBezTo>
                    <a:pt x="578" y="618"/>
                    <a:pt x="568" y="619"/>
                    <a:pt x="558" y="619"/>
                  </a:cubicBezTo>
                  <a:cubicBezTo>
                    <a:pt x="511" y="619"/>
                    <a:pt x="462" y="592"/>
                    <a:pt x="451" y="547"/>
                  </a:cubicBezTo>
                  <a:cubicBezTo>
                    <a:pt x="451" y="506"/>
                    <a:pt x="464" y="493"/>
                    <a:pt x="478" y="465"/>
                  </a:cubicBezTo>
                  <a:cubicBezTo>
                    <a:pt x="492" y="438"/>
                    <a:pt x="533" y="424"/>
                    <a:pt x="546" y="424"/>
                  </a:cubicBezTo>
                  <a:cubicBezTo>
                    <a:pt x="587" y="424"/>
                    <a:pt x="615" y="397"/>
                    <a:pt x="615" y="342"/>
                  </a:cubicBezTo>
                  <a:cubicBezTo>
                    <a:pt x="562" y="171"/>
                    <a:pt x="433" y="0"/>
                    <a:pt x="241" y="0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6"/>
            <p:cNvSpPr/>
            <p:nvPr/>
          </p:nvSpPr>
          <p:spPr>
            <a:xfrm>
              <a:off x="6761569" y="2538787"/>
              <a:ext cx="33031" cy="64952"/>
            </a:xfrm>
            <a:custGeom>
              <a:avLst/>
              <a:gdLst/>
              <a:ahLst/>
              <a:cxnLst/>
              <a:rect l="l" t="t" r="r" b="b"/>
              <a:pathLst>
                <a:path w="834" h="1640" extrusionOk="0">
                  <a:moveTo>
                    <a:pt x="193" y="1"/>
                  </a:moveTo>
                  <a:cubicBezTo>
                    <a:pt x="165" y="1"/>
                    <a:pt x="136" y="14"/>
                    <a:pt x="123" y="39"/>
                  </a:cubicBezTo>
                  <a:cubicBezTo>
                    <a:pt x="1" y="189"/>
                    <a:pt x="151" y="380"/>
                    <a:pt x="287" y="476"/>
                  </a:cubicBezTo>
                  <a:cubicBezTo>
                    <a:pt x="355" y="530"/>
                    <a:pt x="451" y="571"/>
                    <a:pt x="519" y="640"/>
                  </a:cubicBezTo>
                  <a:cubicBezTo>
                    <a:pt x="560" y="680"/>
                    <a:pt x="615" y="776"/>
                    <a:pt x="628" y="844"/>
                  </a:cubicBezTo>
                  <a:cubicBezTo>
                    <a:pt x="683" y="994"/>
                    <a:pt x="656" y="1185"/>
                    <a:pt x="547" y="1295"/>
                  </a:cubicBezTo>
                  <a:cubicBezTo>
                    <a:pt x="424" y="1431"/>
                    <a:pt x="274" y="1486"/>
                    <a:pt x="123" y="1527"/>
                  </a:cubicBezTo>
                  <a:cubicBezTo>
                    <a:pt x="69" y="1540"/>
                    <a:pt x="69" y="1609"/>
                    <a:pt x="123" y="1622"/>
                  </a:cubicBezTo>
                  <a:cubicBezTo>
                    <a:pt x="159" y="1634"/>
                    <a:pt x="196" y="1639"/>
                    <a:pt x="234" y="1639"/>
                  </a:cubicBezTo>
                  <a:cubicBezTo>
                    <a:pt x="372" y="1639"/>
                    <a:pt x="519" y="1568"/>
                    <a:pt x="615" y="1472"/>
                  </a:cubicBezTo>
                  <a:cubicBezTo>
                    <a:pt x="751" y="1349"/>
                    <a:pt x="833" y="1158"/>
                    <a:pt x="833" y="981"/>
                  </a:cubicBezTo>
                  <a:cubicBezTo>
                    <a:pt x="833" y="803"/>
                    <a:pt x="765" y="640"/>
                    <a:pt x="628" y="503"/>
                  </a:cubicBezTo>
                  <a:cubicBezTo>
                    <a:pt x="560" y="435"/>
                    <a:pt x="465" y="380"/>
                    <a:pt x="383" y="326"/>
                  </a:cubicBezTo>
                  <a:cubicBezTo>
                    <a:pt x="287" y="257"/>
                    <a:pt x="246" y="189"/>
                    <a:pt x="260" y="66"/>
                  </a:cubicBezTo>
                  <a:cubicBezTo>
                    <a:pt x="260" y="21"/>
                    <a:pt x="227" y="1"/>
                    <a:pt x="193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6"/>
            <p:cNvSpPr/>
            <p:nvPr/>
          </p:nvSpPr>
          <p:spPr>
            <a:xfrm>
              <a:off x="6707589" y="2598114"/>
              <a:ext cx="59843" cy="26615"/>
            </a:xfrm>
            <a:custGeom>
              <a:avLst/>
              <a:gdLst/>
              <a:ahLst/>
              <a:cxnLst/>
              <a:rect l="l" t="t" r="r" b="b"/>
              <a:pathLst>
                <a:path w="1511" h="672" extrusionOk="0">
                  <a:moveTo>
                    <a:pt x="99" y="1"/>
                  </a:moveTo>
                  <a:cubicBezTo>
                    <a:pt x="52" y="1"/>
                    <a:pt x="1" y="52"/>
                    <a:pt x="40" y="111"/>
                  </a:cubicBezTo>
                  <a:cubicBezTo>
                    <a:pt x="271" y="468"/>
                    <a:pt x="656" y="671"/>
                    <a:pt x="1064" y="671"/>
                  </a:cubicBezTo>
                  <a:cubicBezTo>
                    <a:pt x="1185" y="671"/>
                    <a:pt x="1309" y="653"/>
                    <a:pt x="1432" y="616"/>
                  </a:cubicBezTo>
                  <a:cubicBezTo>
                    <a:pt x="1510" y="603"/>
                    <a:pt x="1489" y="465"/>
                    <a:pt x="1391" y="465"/>
                  </a:cubicBezTo>
                  <a:cubicBezTo>
                    <a:pt x="1387" y="465"/>
                    <a:pt x="1382" y="465"/>
                    <a:pt x="1377" y="465"/>
                  </a:cubicBezTo>
                  <a:cubicBezTo>
                    <a:pt x="1273" y="497"/>
                    <a:pt x="1165" y="513"/>
                    <a:pt x="1058" y="513"/>
                  </a:cubicBezTo>
                  <a:cubicBezTo>
                    <a:pt x="705" y="513"/>
                    <a:pt x="358" y="343"/>
                    <a:pt x="149" y="29"/>
                  </a:cubicBezTo>
                  <a:cubicBezTo>
                    <a:pt x="137" y="9"/>
                    <a:pt x="119" y="1"/>
                    <a:pt x="99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6932379" y="2817122"/>
              <a:ext cx="40872" cy="338860"/>
            </a:xfrm>
            <a:custGeom>
              <a:avLst/>
              <a:gdLst/>
              <a:ahLst/>
              <a:cxnLst/>
              <a:rect l="l" t="t" r="r" b="b"/>
              <a:pathLst>
                <a:path w="1032" h="8556" extrusionOk="0">
                  <a:moveTo>
                    <a:pt x="94" y="1"/>
                  </a:moveTo>
                  <a:cubicBezTo>
                    <a:pt x="52" y="1"/>
                    <a:pt x="8" y="25"/>
                    <a:pt x="1" y="67"/>
                  </a:cubicBezTo>
                  <a:cubicBezTo>
                    <a:pt x="42" y="682"/>
                    <a:pt x="69" y="1296"/>
                    <a:pt x="123" y="1910"/>
                  </a:cubicBezTo>
                  <a:cubicBezTo>
                    <a:pt x="287" y="4121"/>
                    <a:pt x="533" y="6305"/>
                    <a:pt x="874" y="8489"/>
                  </a:cubicBezTo>
                  <a:cubicBezTo>
                    <a:pt x="881" y="8535"/>
                    <a:pt x="919" y="8555"/>
                    <a:pt x="955" y="8555"/>
                  </a:cubicBezTo>
                  <a:cubicBezTo>
                    <a:pt x="994" y="8555"/>
                    <a:pt x="1031" y="8531"/>
                    <a:pt x="1024" y="8489"/>
                  </a:cubicBezTo>
                  <a:cubicBezTo>
                    <a:pt x="942" y="7888"/>
                    <a:pt x="860" y="7274"/>
                    <a:pt x="779" y="6660"/>
                  </a:cubicBezTo>
                  <a:cubicBezTo>
                    <a:pt x="478" y="4476"/>
                    <a:pt x="301" y="2279"/>
                    <a:pt x="178" y="67"/>
                  </a:cubicBezTo>
                  <a:cubicBezTo>
                    <a:pt x="171" y="21"/>
                    <a:pt x="133" y="1"/>
                    <a:pt x="9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6274009" y="1983543"/>
              <a:ext cx="74616" cy="129231"/>
            </a:xfrm>
            <a:custGeom>
              <a:avLst/>
              <a:gdLst/>
              <a:ahLst/>
              <a:cxnLst/>
              <a:rect l="l" t="t" r="r" b="b"/>
              <a:pathLst>
                <a:path w="1884" h="3263" extrusionOk="0">
                  <a:moveTo>
                    <a:pt x="1884" y="1"/>
                  </a:moveTo>
                  <a:lnTo>
                    <a:pt x="1884" y="1"/>
                  </a:lnTo>
                  <a:cubicBezTo>
                    <a:pt x="1256" y="124"/>
                    <a:pt x="697" y="615"/>
                    <a:pt x="628" y="1243"/>
                  </a:cubicBezTo>
                  <a:cubicBezTo>
                    <a:pt x="273" y="1393"/>
                    <a:pt x="14" y="1775"/>
                    <a:pt x="0" y="2171"/>
                  </a:cubicBezTo>
                  <a:cubicBezTo>
                    <a:pt x="0" y="2553"/>
                    <a:pt x="219" y="2949"/>
                    <a:pt x="574" y="3126"/>
                  </a:cubicBezTo>
                  <a:lnTo>
                    <a:pt x="1038" y="3263"/>
                  </a:lnTo>
                  <a:cubicBezTo>
                    <a:pt x="1161" y="2130"/>
                    <a:pt x="1447" y="1038"/>
                    <a:pt x="1884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6267514" y="1995384"/>
              <a:ext cx="55566" cy="105904"/>
            </a:xfrm>
            <a:custGeom>
              <a:avLst/>
              <a:gdLst/>
              <a:ahLst/>
              <a:cxnLst/>
              <a:rect l="l" t="t" r="r" b="b"/>
              <a:pathLst>
                <a:path w="1403" h="2674" extrusionOk="0">
                  <a:moveTo>
                    <a:pt x="1269" y="1"/>
                  </a:moveTo>
                  <a:cubicBezTo>
                    <a:pt x="1265" y="1"/>
                    <a:pt x="1261" y="1"/>
                    <a:pt x="1256" y="2"/>
                  </a:cubicBezTo>
                  <a:cubicBezTo>
                    <a:pt x="1024" y="98"/>
                    <a:pt x="942" y="343"/>
                    <a:pt x="888" y="548"/>
                  </a:cubicBezTo>
                  <a:cubicBezTo>
                    <a:pt x="861" y="671"/>
                    <a:pt x="847" y="807"/>
                    <a:pt x="751" y="916"/>
                  </a:cubicBezTo>
                  <a:cubicBezTo>
                    <a:pt x="669" y="1012"/>
                    <a:pt x="533" y="1067"/>
                    <a:pt x="437" y="1135"/>
                  </a:cubicBezTo>
                  <a:cubicBezTo>
                    <a:pt x="205" y="1285"/>
                    <a:pt x="55" y="1503"/>
                    <a:pt x="42" y="1776"/>
                  </a:cubicBezTo>
                  <a:cubicBezTo>
                    <a:pt x="1" y="2077"/>
                    <a:pt x="110" y="2363"/>
                    <a:pt x="205" y="2636"/>
                  </a:cubicBezTo>
                  <a:cubicBezTo>
                    <a:pt x="218" y="2662"/>
                    <a:pt x="241" y="2673"/>
                    <a:pt x="265" y="2673"/>
                  </a:cubicBezTo>
                  <a:cubicBezTo>
                    <a:pt x="315" y="2673"/>
                    <a:pt x="370" y="2624"/>
                    <a:pt x="342" y="2568"/>
                  </a:cubicBezTo>
                  <a:cubicBezTo>
                    <a:pt x="246" y="2309"/>
                    <a:pt x="137" y="2036"/>
                    <a:pt x="192" y="1763"/>
                  </a:cubicBezTo>
                  <a:cubicBezTo>
                    <a:pt x="233" y="1490"/>
                    <a:pt x="437" y="1312"/>
                    <a:pt x="656" y="1189"/>
                  </a:cubicBezTo>
                  <a:cubicBezTo>
                    <a:pt x="751" y="1135"/>
                    <a:pt x="847" y="1067"/>
                    <a:pt x="915" y="971"/>
                  </a:cubicBezTo>
                  <a:cubicBezTo>
                    <a:pt x="983" y="889"/>
                    <a:pt x="997" y="794"/>
                    <a:pt x="1024" y="684"/>
                  </a:cubicBezTo>
                  <a:cubicBezTo>
                    <a:pt x="1079" y="480"/>
                    <a:pt x="1120" y="220"/>
                    <a:pt x="1338" y="138"/>
                  </a:cubicBezTo>
                  <a:cubicBezTo>
                    <a:pt x="1403" y="113"/>
                    <a:pt x="1345" y="1"/>
                    <a:pt x="1269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7556691" y="2491936"/>
              <a:ext cx="394664" cy="428645"/>
            </a:xfrm>
            <a:custGeom>
              <a:avLst/>
              <a:gdLst/>
              <a:ahLst/>
              <a:cxnLst/>
              <a:rect l="l" t="t" r="r" b="b"/>
              <a:pathLst>
                <a:path w="9965" h="10823" extrusionOk="0">
                  <a:moveTo>
                    <a:pt x="4712" y="1"/>
                  </a:moveTo>
                  <a:cubicBezTo>
                    <a:pt x="3340" y="1"/>
                    <a:pt x="2110" y="967"/>
                    <a:pt x="1939" y="2382"/>
                  </a:cubicBezTo>
                  <a:cubicBezTo>
                    <a:pt x="1871" y="2996"/>
                    <a:pt x="1830" y="3679"/>
                    <a:pt x="1434" y="4156"/>
                  </a:cubicBezTo>
                  <a:cubicBezTo>
                    <a:pt x="1216" y="4429"/>
                    <a:pt x="861" y="4689"/>
                    <a:pt x="943" y="5030"/>
                  </a:cubicBezTo>
                  <a:cubicBezTo>
                    <a:pt x="984" y="5166"/>
                    <a:pt x="1066" y="5262"/>
                    <a:pt x="1093" y="5399"/>
                  </a:cubicBezTo>
                  <a:cubicBezTo>
                    <a:pt x="1161" y="5672"/>
                    <a:pt x="929" y="5917"/>
                    <a:pt x="711" y="6067"/>
                  </a:cubicBezTo>
                  <a:cubicBezTo>
                    <a:pt x="479" y="6231"/>
                    <a:pt x="206" y="6395"/>
                    <a:pt x="165" y="6668"/>
                  </a:cubicBezTo>
                  <a:cubicBezTo>
                    <a:pt x="56" y="7159"/>
                    <a:pt x="738" y="7610"/>
                    <a:pt x="520" y="8074"/>
                  </a:cubicBezTo>
                  <a:cubicBezTo>
                    <a:pt x="451" y="8210"/>
                    <a:pt x="328" y="8292"/>
                    <a:pt x="247" y="8415"/>
                  </a:cubicBezTo>
                  <a:cubicBezTo>
                    <a:pt x="1" y="8729"/>
                    <a:pt x="96" y="9166"/>
                    <a:pt x="328" y="9480"/>
                  </a:cubicBezTo>
                  <a:cubicBezTo>
                    <a:pt x="547" y="9780"/>
                    <a:pt x="915" y="9957"/>
                    <a:pt x="1270" y="10107"/>
                  </a:cubicBezTo>
                  <a:cubicBezTo>
                    <a:pt x="2343" y="10550"/>
                    <a:pt x="3500" y="10823"/>
                    <a:pt x="4651" y="10823"/>
                  </a:cubicBezTo>
                  <a:cubicBezTo>
                    <a:pt x="5097" y="10823"/>
                    <a:pt x="5541" y="10782"/>
                    <a:pt x="5979" y="10694"/>
                  </a:cubicBezTo>
                  <a:cubicBezTo>
                    <a:pt x="7549" y="10367"/>
                    <a:pt x="9036" y="9398"/>
                    <a:pt x="9746" y="7965"/>
                  </a:cubicBezTo>
                  <a:cubicBezTo>
                    <a:pt x="9869" y="7719"/>
                    <a:pt x="9965" y="7459"/>
                    <a:pt x="9965" y="7187"/>
                  </a:cubicBezTo>
                  <a:cubicBezTo>
                    <a:pt x="9965" y="6914"/>
                    <a:pt x="9869" y="6627"/>
                    <a:pt x="9623" y="6490"/>
                  </a:cubicBezTo>
                  <a:cubicBezTo>
                    <a:pt x="9378" y="6340"/>
                    <a:pt x="8995" y="6354"/>
                    <a:pt x="8873" y="6081"/>
                  </a:cubicBezTo>
                  <a:cubicBezTo>
                    <a:pt x="8736" y="5794"/>
                    <a:pt x="9064" y="5439"/>
                    <a:pt x="8927" y="5139"/>
                  </a:cubicBezTo>
                  <a:cubicBezTo>
                    <a:pt x="8791" y="4894"/>
                    <a:pt x="8381" y="4894"/>
                    <a:pt x="8245" y="4634"/>
                  </a:cubicBezTo>
                  <a:cubicBezTo>
                    <a:pt x="8108" y="4375"/>
                    <a:pt x="8354" y="4075"/>
                    <a:pt x="8272" y="3802"/>
                  </a:cubicBezTo>
                  <a:cubicBezTo>
                    <a:pt x="8231" y="3542"/>
                    <a:pt x="7931" y="3406"/>
                    <a:pt x="7781" y="3187"/>
                  </a:cubicBezTo>
                  <a:cubicBezTo>
                    <a:pt x="7644" y="2955"/>
                    <a:pt x="7631" y="2710"/>
                    <a:pt x="7590" y="2450"/>
                  </a:cubicBezTo>
                  <a:cubicBezTo>
                    <a:pt x="7426" y="1358"/>
                    <a:pt x="6593" y="417"/>
                    <a:pt x="5529" y="116"/>
                  </a:cubicBezTo>
                  <a:cubicBezTo>
                    <a:pt x="5255" y="38"/>
                    <a:pt x="4981" y="1"/>
                    <a:pt x="47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7568057" y="2515738"/>
              <a:ext cx="372485" cy="404446"/>
            </a:xfrm>
            <a:custGeom>
              <a:avLst/>
              <a:gdLst/>
              <a:ahLst/>
              <a:cxnLst/>
              <a:rect l="l" t="t" r="r" b="b"/>
              <a:pathLst>
                <a:path w="9405" h="10212" extrusionOk="0">
                  <a:moveTo>
                    <a:pt x="4470" y="0"/>
                  </a:moveTo>
                  <a:cubicBezTo>
                    <a:pt x="3166" y="0"/>
                    <a:pt x="1990" y="927"/>
                    <a:pt x="1829" y="2259"/>
                  </a:cubicBezTo>
                  <a:cubicBezTo>
                    <a:pt x="1748" y="2832"/>
                    <a:pt x="1734" y="3487"/>
                    <a:pt x="1352" y="3924"/>
                  </a:cubicBezTo>
                  <a:cubicBezTo>
                    <a:pt x="1133" y="4183"/>
                    <a:pt x="806" y="4429"/>
                    <a:pt x="874" y="4743"/>
                  </a:cubicBezTo>
                  <a:cubicBezTo>
                    <a:pt x="915" y="4879"/>
                    <a:pt x="997" y="4989"/>
                    <a:pt x="1024" y="5111"/>
                  </a:cubicBezTo>
                  <a:cubicBezTo>
                    <a:pt x="1079" y="5357"/>
                    <a:pt x="860" y="5589"/>
                    <a:pt x="656" y="5739"/>
                  </a:cubicBezTo>
                  <a:cubicBezTo>
                    <a:pt x="451" y="5889"/>
                    <a:pt x="192" y="6040"/>
                    <a:pt x="137" y="6299"/>
                  </a:cubicBezTo>
                  <a:cubicBezTo>
                    <a:pt x="41" y="6763"/>
                    <a:pt x="683" y="7200"/>
                    <a:pt x="478" y="7623"/>
                  </a:cubicBezTo>
                  <a:cubicBezTo>
                    <a:pt x="437" y="7746"/>
                    <a:pt x="314" y="7828"/>
                    <a:pt x="233" y="7937"/>
                  </a:cubicBezTo>
                  <a:cubicBezTo>
                    <a:pt x="1" y="8223"/>
                    <a:pt x="96" y="8646"/>
                    <a:pt x="314" y="8947"/>
                  </a:cubicBezTo>
                  <a:cubicBezTo>
                    <a:pt x="533" y="9233"/>
                    <a:pt x="874" y="9397"/>
                    <a:pt x="1202" y="9534"/>
                  </a:cubicBezTo>
                  <a:cubicBezTo>
                    <a:pt x="2185" y="9952"/>
                    <a:pt x="3266" y="10211"/>
                    <a:pt x="4345" y="10211"/>
                  </a:cubicBezTo>
                  <a:cubicBezTo>
                    <a:pt x="4778" y="10211"/>
                    <a:pt x="5211" y="10170"/>
                    <a:pt x="5637" y="10080"/>
                  </a:cubicBezTo>
                  <a:cubicBezTo>
                    <a:pt x="7125" y="9779"/>
                    <a:pt x="8517" y="8851"/>
                    <a:pt x="9200" y="7514"/>
                  </a:cubicBezTo>
                  <a:cubicBezTo>
                    <a:pt x="9309" y="7268"/>
                    <a:pt x="9405" y="7036"/>
                    <a:pt x="9405" y="6777"/>
                  </a:cubicBezTo>
                  <a:cubicBezTo>
                    <a:pt x="9405" y="6517"/>
                    <a:pt x="9309" y="6258"/>
                    <a:pt x="9077" y="6135"/>
                  </a:cubicBezTo>
                  <a:cubicBezTo>
                    <a:pt x="8859" y="5971"/>
                    <a:pt x="8504" y="5999"/>
                    <a:pt x="8381" y="5739"/>
                  </a:cubicBezTo>
                  <a:cubicBezTo>
                    <a:pt x="8258" y="5466"/>
                    <a:pt x="8572" y="5125"/>
                    <a:pt x="8435" y="4852"/>
                  </a:cubicBezTo>
                  <a:cubicBezTo>
                    <a:pt x="8299" y="4593"/>
                    <a:pt x="7903" y="4593"/>
                    <a:pt x="7780" y="4361"/>
                  </a:cubicBezTo>
                  <a:cubicBezTo>
                    <a:pt x="7671" y="4115"/>
                    <a:pt x="7876" y="3828"/>
                    <a:pt x="7821" y="3569"/>
                  </a:cubicBezTo>
                  <a:cubicBezTo>
                    <a:pt x="7753" y="3337"/>
                    <a:pt x="7480" y="3201"/>
                    <a:pt x="7344" y="2996"/>
                  </a:cubicBezTo>
                  <a:cubicBezTo>
                    <a:pt x="7207" y="2805"/>
                    <a:pt x="7193" y="2545"/>
                    <a:pt x="7152" y="2313"/>
                  </a:cubicBezTo>
                  <a:cubicBezTo>
                    <a:pt x="7002" y="1290"/>
                    <a:pt x="6197" y="403"/>
                    <a:pt x="5214" y="102"/>
                  </a:cubicBezTo>
                  <a:cubicBezTo>
                    <a:pt x="4966" y="33"/>
                    <a:pt x="4715" y="0"/>
                    <a:pt x="4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7767501" y="2630034"/>
              <a:ext cx="430863" cy="394307"/>
            </a:xfrm>
            <a:custGeom>
              <a:avLst/>
              <a:gdLst/>
              <a:ahLst/>
              <a:cxnLst/>
              <a:rect l="l" t="t" r="r" b="b"/>
              <a:pathLst>
                <a:path w="10879" h="9956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69" y="9063"/>
                    <a:pt x="137" y="9719"/>
                    <a:pt x="915" y="9910"/>
                  </a:cubicBezTo>
                  <a:cubicBezTo>
                    <a:pt x="1025" y="9942"/>
                    <a:pt x="1141" y="9956"/>
                    <a:pt x="1257" y="9956"/>
                  </a:cubicBezTo>
                  <a:cubicBezTo>
                    <a:pt x="1386" y="9956"/>
                    <a:pt x="1516" y="9939"/>
                    <a:pt x="1639" y="9910"/>
                  </a:cubicBezTo>
                  <a:cubicBezTo>
                    <a:pt x="3208" y="9609"/>
                    <a:pt x="4218" y="8245"/>
                    <a:pt x="5597" y="7426"/>
                  </a:cubicBezTo>
                  <a:cubicBezTo>
                    <a:pt x="6921" y="6634"/>
                    <a:pt x="8245" y="5801"/>
                    <a:pt x="9118" y="4532"/>
                  </a:cubicBezTo>
                  <a:cubicBezTo>
                    <a:pt x="9978" y="3331"/>
                    <a:pt x="10879" y="2103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7767501" y="2630034"/>
              <a:ext cx="415219" cy="351415"/>
            </a:xfrm>
            <a:custGeom>
              <a:avLst/>
              <a:gdLst/>
              <a:ahLst/>
              <a:cxnLst/>
              <a:rect l="l" t="t" r="r" b="b"/>
              <a:pathLst>
                <a:path w="10484" h="8873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56" y="8613"/>
                    <a:pt x="69" y="8750"/>
                    <a:pt x="96" y="8872"/>
                  </a:cubicBezTo>
                  <a:cubicBezTo>
                    <a:pt x="3754" y="7685"/>
                    <a:pt x="7549" y="5747"/>
                    <a:pt x="10169" y="2799"/>
                  </a:cubicBezTo>
                  <a:cubicBezTo>
                    <a:pt x="10429" y="2157"/>
                    <a:pt x="10483" y="1502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7770234" y="2740331"/>
              <a:ext cx="400050" cy="284918"/>
            </a:xfrm>
            <a:custGeom>
              <a:avLst/>
              <a:gdLst/>
              <a:ahLst/>
              <a:cxnLst/>
              <a:rect l="l" t="t" r="r" b="b"/>
              <a:pathLst>
                <a:path w="10101" h="7194" extrusionOk="0">
                  <a:moveTo>
                    <a:pt x="10100" y="0"/>
                  </a:moveTo>
                  <a:cubicBezTo>
                    <a:pt x="7480" y="2962"/>
                    <a:pt x="3685" y="4900"/>
                    <a:pt x="0" y="6101"/>
                  </a:cubicBezTo>
                  <a:cubicBezTo>
                    <a:pt x="55" y="6565"/>
                    <a:pt x="232" y="6988"/>
                    <a:pt x="819" y="7152"/>
                  </a:cubicBezTo>
                  <a:cubicBezTo>
                    <a:pt x="927" y="7182"/>
                    <a:pt x="1038" y="7194"/>
                    <a:pt x="1148" y="7194"/>
                  </a:cubicBezTo>
                  <a:cubicBezTo>
                    <a:pt x="1288" y="7194"/>
                    <a:pt x="1426" y="7175"/>
                    <a:pt x="1556" y="7152"/>
                  </a:cubicBezTo>
                  <a:cubicBezTo>
                    <a:pt x="3126" y="6838"/>
                    <a:pt x="4136" y="5473"/>
                    <a:pt x="5514" y="4654"/>
                  </a:cubicBezTo>
                  <a:cubicBezTo>
                    <a:pt x="6825" y="3876"/>
                    <a:pt x="8162" y="3030"/>
                    <a:pt x="9022" y="1774"/>
                  </a:cubicBezTo>
                  <a:cubicBezTo>
                    <a:pt x="9445" y="1174"/>
                    <a:pt x="9868" y="601"/>
                    <a:pt x="101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8050231" y="2436649"/>
              <a:ext cx="87606" cy="236798"/>
            </a:xfrm>
            <a:custGeom>
              <a:avLst/>
              <a:gdLst/>
              <a:ahLst/>
              <a:cxnLst/>
              <a:rect l="l" t="t" r="r" b="b"/>
              <a:pathLst>
                <a:path w="2212" h="5979" extrusionOk="0">
                  <a:moveTo>
                    <a:pt x="1086" y="0"/>
                  </a:moveTo>
                  <a:cubicBezTo>
                    <a:pt x="839" y="0"/>
                    <a:pt x="484" y="17"/>
                    <a:pt x="150" y="93"/>
                  </a:cubicBezTo>
                  <a:lnTo>
                    <a:pt x="14" y="5239"/>
                  </a:lnTo>
                  <a:cubicBezTo>
                    <a:pt x="0" y="5621"/>
                    <a:pt x="287" y="5962"/>
                    <a:pt x="669" y="5976"/>
                  </a:cubicBezTo>
                  <a:cubicBezTo>
                    <a:pt x="710" y="5977"/>
                    <a:pt x="753" y="5979"/>
                    <a:pt x="798" y="5979"/>
                  </a:cubicBezTo>
                  <a:cubicBezTo>
                    <a:pt x="1076" y="5979"/>
                    <a:pt x="1410" y="5936"/>
                    <a:pt x="1775" y="5771"/>
                  </a:cubicBezTo>
                  <a:cubicBezTo>
                    <a:pt x="2061" y="5634"/>
                    <a:pt x="2211" y="5334"/>
                    <a:pt x="2157" y="5020"/>
                  </a:cubicBezTo>
                  <a:lnTo>
                    <a:pt x="1406" y="11"/>
                  </a:lnTo>
                  <a:cubicBezTo>
                    <a:pt x="1412" y="11"/>
                    <a:pt x="1283" y="0"/>
                    <a:pt x="1086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8034667" y="2724014"/>
              <a:ext cx="68041" cy="43367"/>
            </a:xfrm>
            <a:custGeom>
              <a:avLst/>
              <a:gdLst/>
              <a:ahLst/>
              <a:cxnLst/>
              <a:rect l="l" t="t" r="r" b="b"/>
              <a:pathLst>
                <a:path w="1718" h="1095" extrusionOk="0">
                  <a:moveTo>
                    <a:pt x="106" y="1"/>
                  </a:moveTo>
                  <a:cubicBezTo>
                    <a:pt x="57" y="1"/>
                    <a:pt x="1" y="78"/>
                    <a:pt x="52" y="139"/>
                  </a:cubicBezTo>
                  <a:cubicBezTo>
                    <a:pt x="421" y="644"/>
                    <a:pt x="1007" y="1013"/>
                    <a:pt x="1622" y="1094"/>
                  </a:cubicBezTo>
                  <a:cubicBezTo>
                    <a:pt x="1704" y="1094"/>
                    <a:pt x="1717" y="958"/>
                    <a:pt x="1622" y="944"/>
                  </a:cubicBezTo>
                  <a:cubicBezTo>
                    <a:pt x="1021" y="849"/>
                    <a:pt x="489" y="508"/>
                    <a:pt x="148" y="30"/>
                  </a:cubicBezTo>
                  <a:cubicBezTo>
                    <a:pt x="137" y="9"/>
                    <a:pt x="122" y="1"/>
                    <a:pt x="106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8058271" y="2675460"/>
              <a:ext cx="59566" cy="20040"/>
            </a:xfrm>
            <a:custGeom>
              <a:avLst/>
              <a:gdLst/>
              <a:ahLst/>
              <a:cxnLst/>
              <a:rect l="l" t="t" r="r" b="b"/>
              <a:pathLst>
                <a:path w="1504" h="506" extrusionOk="0">
                  <a:moveTo>
                    <a:pt x="97" y="0"/>
                  </a:moveTo>
                  <a:cubicBezTo>
                    <a:pt x="37" y="0"/>
                    <a:pt x="0" y="92"/>
                    <a:pt x="57" y="137"/>
                  </a:cubicBezTo>
                  <a:cubicBezTo>
                    <a:pt x="466" y="369"/>
                    <a:pt x="916" y="505"/>
                    <a:pt x="1394" y="505"/>
                  </a:cubicBezTo>
                  <a:cubicBezTo>
                    <a:pt x="1503" y="505"/>
                    <a:pt x="1503" y="355"/>
                    <a:pt x="1421" y="355"/>
                  </a:cubicBezTo>
                  <a:cubicBezTo>
                    <a:pt x="971" y="355"/>
                    <a:pt x="534" y="232"/>
                    <a:pt x="138" y="14"/>
                  </a:cubicBezTo>
                  <a:cubicBezTo>
                    <a:pt x="124" y="4"/>
                    <a:pt x="110" y="0"/>
                    <a:pt x="97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7598314" y="2776647"/>
              <a:ext cx="263849" cy="117548"/>
            </a:xfrm>
            <a:custGeom>
              <a:avLst/>
              <a:gdLst/>
              <a:ahLst/>
              <a:cxnLst/>
              <a:rect l="l" t="t" r="r" b="b"/>
              <a:pathLst>
                <a:path w="6662" h="2968" extrusionOk="0">
                  <a:moveTo>
                    <a:pt x="2672" y="1"/>
                  </a:moveTo>
                  <a:cubicBezTo>
                    <a:pt x="2075" y="1"/>
                    <a:pt x="1476" y="109"/>
                    <a:pt x="915" y="325"/>
                  </a:cubicBezTo>
                  <a:cubicBezTo>
                    <a:pt x="479" y="503"/>
                    <a:pt x="1" y="844"/>
                    <a:pt x="15" y="1321"/>
                  </a:cubicBezTo>
                  <a:cubicBezTo>
                    <a:pt x="28" y="1717"/>
                    <a:pt x="410" y="2018"/>
                    <a:pt x="779" y="2222"/>
                  </a:cubicBezTo>
                  <a:cubicBezTo>
                    <a:pt x="1710" y="2711"/>
                    <a:pt x="2758" y="2967"/>
                    <a:pt x="3807" y="2967"/>
                  </a:cubicBezTo>
                  <a:cubicBezTo>
                    <a:pt x="4279" y="2967"/>
                    <a:pt x="4752" y="2915"/>
                    <a:pt x="5215" y="2809"/>
                  </a:cubicBezTo>
                  <a:cubicBezTo>
                    <a:pt x="5938" y="2645"/>
                    <a:pt x="6661" y="2045"/>
                    <a:pt x="6020" y="1349"/>
                  </a:cubicBezTo>
                  <a:cubicBezTo>
                    <a:pt x="5474" y="776"/>
                    <a:pt x="4669" y="366"/>
                    <a:pt x="3918" y="161"/>
                  </a:cubicBezTo>
                  <a:cubicBezTo>
                    <a:pt x="3512" y="54"/>
                    <a:pt x="3092" y="1"/>
                    <a:pt x="2672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7358871" y="2854350"/>
              <a:ext cx="291414" cy="428724"/>
            </a:xfrm>
            <a:custGeom>
              <a:avLst/>
              <a:gdLst/>
              <a:ahLst/>
              <a:cxnLst/>
              <a:rect l="l" t="t" r="r" b="b"/>
              <a:pathLst>
                <a:path w="7358" h="10825" extrusionOk="0">
                  <a:moveTo>
                    <a:pt x="6798" y="1"/>
                  </a:moveTo>
                  <a:cubicBezTo>
                    <a:pt x="5733" y="178"/>
                    <a:pt x="4900" y="1025"/>
                    <a:pt x="4273" y="1966"/>
                  </a:cubicBezTo>
                  <a:cubicBezTo>
                    <a:pt x="3658" y="2908"/>
                    <a:pt x="3194" y="3959"/>
                    <a:pt x="2512" y="4846"/>
                  </a:cubicBezTo>
                  <a:cubicBezTo>
                    <a:pt x="1952" y="5583"/>
                    <a:pt x="1270" y="6184"/>
                    <a:pt x="765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2" y="10824"/>
                  </a:cubicBezTo>
                  <a:cubicBezTo>
                    <a:pt x="3112" y="10824"/>
                    <a:pt x="3754" y="10647"/>
                    <a:pt x="4150" y="10156"/>
                  </a:cubicBezTo>
                  <a:cubicBezTo>
                    <a:pt x="4436" y="9773"/>
                    <a:pt x="4559" y="9268"/>
                    <a:pt x="4546" y="8791"/>
                  </a:cubicBezTo>
                  <a:cubicBezTo>
                    <a:pt x="4546" y="8682"/>
                    <a:pt x="4518" y="8586"/>
                    <a:pt x="4518" y="8504"/>
                  </a:cubicBezTo>
                  <a:cubicBezTo>
                    <a:pt x="4450" y="7931"/>
                    <a:pt x="4655" y="7371"/>
                    <a:pt x="5051" y="6975"/>
                  </a:cubicBezTo>
                  <a:cubicBezTo>
                    <a:pt x="5173" y="6866"/>
                    <a:pt x="5296" y="6730"/>
                    <a:pt x="5378" y="6593"/>
                  </a:cubicBezTo>
                  <a:cubicBezTo>
                    <a:pt x="6061" y="5638"/>
                    <a:pt x="6688" y="4628"/>
                    <a:pt x="7016" y="3481"/>
                  </a:cubicBezTo>
                  <a:cubicBezTo>
                    <a:pt x="7330" y="2308"/>
                    <a:pt x="7357" y="1025"/>
                    <a:pt x="6798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7359425" y="2854350"/>
              <a:ext cx="291374" cy="428724"/>
            </a:xfrm>
            <a:custGeom>
              <a:avLst/>
              <a:gdLst/>
              <a:ahLst/>
              <a:cxnLst/>
              <a:rect l="l" t="t" r="r" b="b"/>
              <a:pathLst>
                <a:path w="7357" h="10825" extrusionOk="0">
                  <a:moveTo>
                    <a:pt x="6797" y="1"/>
                  </a:moveTo>
                  <a:cubicBezTo>
                    <a:pt x="5733" y="178"/>
                    <a:pt x="4900" y="1025"/>
                    <a:pt x="4272" y="1966"/>
                  </a:cubicBezTo>
                  <a:cubicBezTo>
                    <a:pt x="3658" y="2908"/>
                    <a:pt x="3194" y="3959"/>
                    <a:pt x="2511" y="4846"/>
                  </a:cubicBezTo>
                  <a:cubicBezTo>
                    <a:pt x="1952" y="5583"/>
                    <a:pt x="1269" y="6184"/>
                    <a:pt x="778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1" y="10824"/>
                  </a:cubicBezTo>
                  <a:cubicBezTo>
                    <a:pt x="3112" y="10824"/>
                    <a:pt x="3754" y="10647"/>
                    <a:pt x="4149" y="10156"/>
                  </a:cubicBezTo>
                  <a:cubicBezTo>
                    <a:pt x="4436" y="9773"/>
                    <a:pt x="4559" y="9268"/>
                    <a:pt x="4545" y="8791"/>
                  </a:cubicBezTo>
                  <a:cubicBezTo>
                    <a:pt x="4545" y="8682"/>
                    <a:pt x="4532" y="8586"/>
                    <a:pt x="4532" y="8504"/>
                  </a:cubicBezTo>
                  <a:lnTo>
                    <a:pt x="4532" y="8436"/>
                  </a:lnTo>
                  <a:cubicBezTo>
                    <a:pt x="4327" y="7985"/>
                    <a:pt x="4081" y="7590"/>
                    <a:pt x="3794" y="7208"/>
                  </a:cubicBezTo>
                  <a:cubicBezTo>
                    <a:pt x="4968" y="6211"/>
                    <a:pt x="6074" y="5051"/>
                    <a:pt x="6920" y="3754"/>
                  </a:cubicBezTo>
                  <a:cubicBezTo>
                    <a:pt x="6947" y="3659"/>
                    <a:pt x="6988" y="3550"/>
                    <a:pt x="7016" y="3468"/>
                  </a:cubicBezTo>
                  <a:cubicBezTo>
                    <a:pt x="7343" y="2321"/>
                    <a:pt x="7357" y="1025"/>
                    <a:pt x="6797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7509127" y="3003022"/>
              <a:ext cx="123290" cy="184361"/>
            </a:xfrm>
            <a:custGeom>
              <a:avLst/>
              <a:gdLst/>
              <a:ahLst/>
              <a:cxnLst/>
              <a:rect l="l" t="t" r="r" b="b"/>
              <a:pathLst>
                <a:path w="3113" h="4655" extrusionOk="0">
                  <a:moveTo>
                    <a:pt x="3113" y="0"/>
                  </a:moveTo>
                  <a:lnTo>
                    <a:pt x="3113" y="0"/>
                  </a:lnTo>
                  <a:cubicBezTo>
                    <a:pt x="2294" y="1297"/>
                    <a:pt x="1188" y="2457"/>
                    <a:pt x="1" y="3426"/>
                  </a:cubicBezTo>
                  <a:cubicBezTo>
                    <a:pt x="287" y="3822"/>
                    <a:pt x="519" y="4218"/>
                    <a:pt x="724" y="4655"/>
                  </a:cubicBezTo>
                  <a:cubicBezTo>
                    <a:pt x="683" y="4109"/>
                    <a:pt x="888" y="3590"/>
                    <a:pt x="1257" y="3208"/>
                  </a:cubicBezTo>
                  <a:cubicBezTo>
                    <a:pt x="1379" y="3085"/>
                    <a:pt x="1489" y="2949"/>
                    <a:pt x="1584" y="2812"/>
                  </a:cubicBezTo>
                  <a:cubicBezTo>
                    <a:pt x="2198" y="1952"/>
                    <a:pt x="2772" y="1024"/>
                    <a:pt x="3113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7521563" y="3376525"/>
              <a:ext cx="330345" cy="131409"/>
            </a:xfrm>
            <a:custGeom>
              <a:avLst/>
              <a:gdLst/>
              <a:ahLst/>
              <a:cxnLst/>
              <a:rect l="l" t="t" r="r" b="b"/>
              <a:pathLst>
                <a:path w="8341" h="3318" extrusionOk="0">
                  <a:moveTo>
                    <a:pt x="765" y="1"/>
                  </a:moveTo>
                  <a:cubicBezTo>
                    <a:pt x="533" y="615"/>
                    <a:pt x="178" y="1243"/>
                    <a:pt x="1" y="1884"/>
                  </a:cubicBezTo>
                  <a:cubicBezTo>
                    <a:pt x="2268" y="2721"/>
                    <a:pt x="4776" y="3318"/>
                    <a:pt x="7141" y="3318"/>
                  </a:cubicBezTo>
                  <a:cubicBezTo>
                    <a:pt x="7168" y="3318"/>
                    <a:pt x="7194" y="3317"/>
                    <a:pt x="7221" y="3317"/>
                  </a:cubicBezTo>
                  <a:cubicBezTo>
                    <a:pt x="7781" y="2635"/>
                    <a:pt x="8258" y="1939"/>
                    <a:pt x="8340" y="1407"/>
                  </a:cubicBezTo>
                  <a:lnTo>
                    <a:pt x="765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7749679" y="4606261"/>
              <a:ext cx="204362" cy="64913"/>
            </a:xfrm>
            <a:custGeom>
              <a:avLst/>
              <a:gdLst/>
              <a:ahLst/>
              <a:cxnLst/>
              <a:rect l="l" t="t" r="r" b="b"/>
              <a:pathLst>
                <a:path w="5160" h="1639" extrusionOk="0">
                  <a:moveTo>
                    <a:pt x="1939" y="1"/>
                  </a:moveTo>
                  <a:lnTo>
                    <a:pt x="369" y="55"/>
                  </a:lnTo>
                  <a:cubicBezTo>
                    <a:pt x="178" y="588"/>
                    <a:pt x="69" y="1120"/>
                    <a:pt x="1" y="1639"/>
                  </a:cubicBezTo>
                  <a:lnTo>
                    <a:pt x="5160" y="1639"/>
                  </a:lnTo>
                  <a:cubicBezTo>
                    <a:pt x="5010" y="1024"/>
                    <a:pt x="2375" y="465"/>
                    <a:pt x="1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7748056" y="4671686"/>
              <a:ext cx="208164" cy="14614"/>
            </a:xfrm>
            <a:custGeom>
              <a:avLst/>
              <a:gdLst/>
              <a:ahLst/>
              <a:cxnLst/>
              <a:rect l="l" t="t" r="r" b="b"/>
              <a:pathLst>
                <a:path w="5256" h="369" extrusionOk="0">
                  <a:moveTo>
                    <a:pt x="14" y="0"/>
                  </a:moveTo>
                  <a:cubicBezTo>
                    <a:pt x="14" y="68"/>
                    <a:pt x="1" y="137"/>
                    <a:pt x="1" y="205"/>
                  </a:cubicBezTo>
                  <a:cubicBezTo>
                    <a:pt x="1" y="300"/>
                    <a:pt x="69" y="369"/>
                    <a:pt x="151" y="369"/>
                  </a:cubicBezTo>
                  <a:lnTo>
                    <a:pt x="5092" y="369"/>
                  </a:lnTo>
                  <a:cubicBezTo>
                    <a:pt x="5187" y="369"/>
                    <a:pt x="5255" y="260"/>
                    <a:pt x="5242" y="178"/>
                  </a:cubicBezTo>
                  <a:cubicBezTo>
                    <a:pt x="5242" y="123"/>
                    <a:pt x="5228" y="55"/>
                    <a:pt x="5201" y="14"/>
                  </a:cubicBezTo>
                  <a:lnTo>
                    <a:pt x="5201" y="0"/>
                  </a:ln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7682116" y="3412763"/>
              <a:ext cx="268680" cy="270859"/>
            </a:xfrm>
            <a:custGeom>
              <a:avLst/>
              <a:gdLst/>
              <a:ahLst/>
              <a:cxnLst/>
              <a:rect l="l" t="t" r="r" b="b"/>
              <a:pathLst>
                <a:path w="6784" h="6839" extrusionOk="0">
                  <a:moveTo>
                    <a:pt x="5938" y="0"/>
                  </a:moveTo>
                  <a:cubicBezTo>
                    <a:pt x="4673" y="467"/>
                    <a:pt x="3787" y="576"/>
                    <a:pt x="2845" y="576"/>
                  </a:cubicBezTo>
                  <a:cubicBezTo>
                    <a:pt x="2079" y="576"/>
                    <a:pt x="1277" y="504"/>
                    <a:pt x="205" y="492"/>
                  </a:cubicBezTo>
                  <a:lnTo>
                    <a:pt x="205" y="492"/>
                  </a:lnTo>
                  <a:cubicBezTo>
                    <a:pt x="0" y="1843"/>
                    <a:pt x="833" y="4723"/>
                    <a:pt x="833" y="4723"/>
                  </a:cubicBezTo>
                  <a:lnTo>
                    <a:pt x="929" y="6838"/>
                  </a:lnTo>
                  <a:lnTo>
                    <a:pt x="6784" y="6838"/>
                  </a:lnTo>
                  <a:cubicBezTo>
                    <a:pt x="6729" y="4422"/>
                    <a:pt x="6511" y="2034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6"/>
            <p:cNvSpPr/>
            <p:nvPr/>
          </p:nvSpPr>
          <p:spPr>
            <a:xfrm>
              <a:off x="7718313" y="3682464"/>
              <a:ext cx="231966" cy="42773"/>
            </a:xfrm>
            <a:custGeom>
              <a:avLst/>
              <a:gdLst/>
              <a:ahLst/>
              <a:cxnLst/>
              <a:rect l="l" t="t" r="r" b="b"/>
              <a:pathLst>
                <a:path w="5857" h="1080" extrusionOk="0">
                  <a:moveTo>
                    <a:pt x="1" y="1"/>
                  </a:moveTo>
                  <a:lnTo>
                    <a:pt x="1" y="15"/>
                  </a:lnTo>
                  <a:lnTo>
                    <a:pt x="2" y="15"/>
                  </a:lnTo>
                  <a:lnTo>
                    <a:pt x="1" y="1"/>
                  </a:lnTo>
                  <a:close/>
                  <a:moveTo>
                    <a:pt x="2" y="15"/>
                  </a:moveTo>
                  <a:lnTo>
                    <a:pt x="69" y="1011"/>
                  </a:lnTo>
                  <a:lnTo>
                    <a:pt x="5788" y="1079"/>
                  </a:lnTo>
                  <a:cubicBezTo>
                    <a:pt x="5843" y="738"/>
                    <a:pt x="5856" y="369"/>
                    <a:pt x="5856" y="15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6"/>
            <p:cNvSpPr/>
            <p:nvPr/>
          </p:nvSpPr>
          <p:spPr>
            <a:xfrm>
              <a:off x="7552929" y="4606261"/>
              <a:ext cx="128162" cy="64913"/>
            </a:xfrm>
            <a:custGeom>
              <a:avLst/>
              <a:gdLst/>
              <a:ahLst/>
              <a:cxnLst/>
              <a:rect l="l" t="t" r="r" b="b"/>
              <a:pathLst>
                <a:path w="3236" h="1639" extrusionOk="0">
                  <a:moveTo>
                    <a:pt x="1311" y="1"/>
                  </a:moveTo>
                  <a:cubicBezTo>
                    <a:pt x="874" y="465"/>
                    <a:pt x="151" y="1024"/>
                    <a:pt x="0" y="1639"/>
                  </a:cubicBezTo>
                  <a:lnTo>
                    <a:pt x="3235" y="1639"/>
                  </a:lnTo>
                  <a:cubicBezTo>
                    <a:pt x="3194" y="1120"/>
                    <a:pt x="3071" y="588"/>
                    <a:pt x="2880" y="55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6"/>
            <p:cNvSpPr/>
            <p:nvPr/>
          </p:nvSpPr>
          <p:spPr>
            <a:xfrm>
              <a:off x="7550750" y="4671686"/>
              <a:ext cx="132479" cy="14614"/>
            </a:xfrm>
            <a:custGeom>
              <a:avLst/>
              <a:gdLst/>
              <a:ahLst/>
              <a:cxnLst/>
              <a:rect l="l" t="t" r="r" b="b"/>
              <a:pathLst>
                <a:path w="3345" h="369" extrusionOk="0">
                  <a:moveTo>
                    <a:pt x="55" y="0"/>
                  </a:moveTo>
                  <a:lnTo>
                    <a:pt x="55" y="14"/>
                  </a:lnTo>
                  <a:cubicBezTo>
                    <a:pt x="42" y="55"/>
                    <a:pt x="14" y="123"/>
                    <a:pt x="14" y="178"/>
                  </a:cubicBezTo>
                  <a:cubicBezTo>
                    <a:pt x="1" y="260"/>
                    <a:pt x="69" y="369"/>
                    <a:pt x="178" y="369"/>
                  </a:cubicBezTo>
                  <a:lnTo>
                    <a:pt x="3195" y="369"/>
                  </a:lnTo>
                  <a:cubicBezTo>
                    <a:pt x="3276" y="369"/>
                    <a:pt x="3345" y="300"/>
                    <a:pt x="3345" y="205"/>
                  </a:cubicBezTo>
                  <a:cubicBezTo>
                    <a:pt x="3345" y="137"/>
                    <a:pt x="3331" y="68"/>
                    <a:pt x="3331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6"/>
            <p:cNvSpPr/>
            <p:nvPr/>
          </p:nvSpPr>
          <p:spPr>
            <a:xfrm>
              <a:off x="7485880" y="3451139"/>
              <a:ext cx="321672" cy="232481"/>
            </a:xfrm>
            <a:custGeom>
              <a:avLst/>
              <a:gdLst/>
              <a:ahLst/>
              <a:cxnLst/>
              <a:rect l="l" t="t" r="r" b="b"/>
              <a:pathLst>
                <a:path w="8122" h="5870" extrusionOk="0">
                  <a:moveTo>
                    <a:pt x="902" y="0"/>
                  </a:moveTo>
                  <a:cubicBezTo>
                    <a:pt x="356" y="1911"/>
                    <a:pt x="83" y="3876"/>
                    <a:pt x="1" y="5869"/>
                  </a:cubicBezTo>
                  <a:lnTo>
                    <a:pt x="5788" y="5869"/>
                  </a:lnTo>
                  <a:lnTo>
                    <a:pt x="5870" y="3754"/>
                  </a:lnTo>
                  <a:cubicBezTo>
                    <a:pt x="5870" y="3754"/>
                    <a:pt x="7139" y="2621"/>
                    <a:pt x="8122" y="1433"/>
                  </a:cubicBezTo>
                  <a:lnTo>
                    <a:pt x="8122" y="1433"/>
                  </a:lnTo>
                  <a:cubicBezTo>
                    <a:pt x="8071" y="1434"/>
                    <a:pt x="8020" y="1434"/>
                    <a:pt x="7968" y="1434"/>
                  </a:cubicBezTo>
                  <a:cubicBezTo>
                    <a:pt x="5624" y="1434"/>
                    <a:pt x="3132" y="828"/>
                    <a:pt x="9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6"/>
            <p:cNvSpPr/>
            <p:nvPr/>
          </p:nvSpPr>
          <p:spPr>
            <a:xfrm>
              <a:off x="7484810" y="3682464"/>
              <a:ext cx="229788" cy="42773"/>
            </a:xfrm>
            <a:custGeom>
              <a:avLst/>
              <a:gdLst/>
              <a:ahLst/>
              <a:cxnLst/>
              <a:rect l="l" t="t" r="r" b="b"/>
              <a:pathLst>
                <a:path w="5802" h="1080" extrusionOk="0">
                  <a:moveTo>
                    <a:pt x="28" y="1"/>
                  </a:moveTo>
                  <a:cubicBezTo>
                    <a:pt x="1" y="369"/>
                    <a:pt x="1" y="724"/>
                    <a:pt x="28" y="1079"/>
                  </a:cubicBezTo>
                  <a:lnTo>
                    <a:pt x="5801" y="1079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6"/>
            <p:cNvSpPr/>
            <p:nvPr/>
          </p:nvSpPr>
          <p:spPr>
            <a:xfrm>
              <a:off x="7497246" y="2824093"/>
              <a:ext cx="479498" cy="660532"/>
            </a:xfrm>
            <a:custGeom>
              <a:avLst/>
              <a:gdLst/>
              <a:ahLst/>
              <a:cxnLst/>
              <a:rect l="l" t="t" r="r" b="b"/>
              <a:pathLst>
                <a:path w="12107" h="16678" extrusionOk="0">
                  <a:moveTo>
                    <a:pt x="6154" y="1"/>
                  </a:moveTo>
                  <a:cubicBezTo>
                    <a:pt x="4189" y="1"/>
                    <a:pt x="2834" y="788"/>
                    <a:pt x="2416" y="1093"/>
                  </a:cubicBezTo>
                  <a:cubicBezTo>
                    <a:pt x="2075" y="1325"/>
                    <a:pt x="1939" y="1775"/>
                    <a:pt x="2048" y="2157"/>
                  </a:cubicBezTo>
                  <a:cubicBezTo>
                    <a:pt x="2785" y="4477"/>
                    <a:pt x="2717" y="6634"/>
                    <a:pt x="2321" y="9036"/>
                  </a:cubicBezTo>
                  <a:cubicBezTo>
                    <a:pt x="2021" y="10920"/>
                    <a:pt x="1" y="13131"/>
                    <a:pt x="506" y="15560"/>
                  </a:cubicBezTo>
                  <a:cubicBezTo>
                    <a:pt x="2303" y="16368"/>
                    <a:pt x="4301" y="16678"/>
                    <a:pt x="6330" y="16678"/>
                  </a:cubicBezTo>
                  <a:cubicBezTo>
                    <a:pt x="7937" y="16678"/>
                    <a:pt x="9562" y="16484"/>
                    <a:pt x="11124" y="16188"/>
                  </a:cubicBezTo>
                  <a:cubicBezTo>
                    <a:pt x="12107" y="14523"/>
                    <a:pt x="9964" y="11220"/>
                    <a:pt x="9978" y="9691"/>
                  </a:cubicBezTo>
                  <a:cubicBezTo>
                    <a:pt x="10005" y="6893"/>
                    <a:pt x="10292" y="4600"/>
                    <a:pt x="10401" y="1802"/>
                  </a:cubicBezTo>
                  <a:cubicBezTo>
                    <a:pt x="10415" y="1502"/>
                    <a:pt x="10305" y="1147"/>
                    <a:pt x="10032" y="997"/>
                  </a:cubicBezTo>
                  <a:cubicBezTo>
                    <a:pt x="8583" y="255"/>
                    <a:pt x="7270" y="1"/>
                    <a:pt x="6154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6"/>
            <p:cNvSpPr/>
            <p:nvPr/>
          </p:nvSpPr>
          <p:spPr>
            <a:xfrm>
              <a:off x="7704809" y="2686786"/>
              <a:ext cx="82220" cy="178817"/>
            </a:xfrm>
            <a:custGeom>
              <a:avLst/>
              <a:gdLst/>
              <a:ahLst/>
              <a:cxnLst/>
              <a:rect l="l" t="t" r="r" b="b"/>
              <a:pathLst>
                <a:path w="2076" h="4515" extrusionOk="0">
                  <a:moveTo>
                    <a:pt x="1" y="1"/>
                  </a:moveTo>
                  <a:lnTo>
                    <a:pt x="1" y="1"/>
                  </a:lnTo>
                  <a:cubicBezTo>
                    <a:pt x="151" y="1161"/>
                    <a:pt x="219" y="2335"/>
                    <a:pt x="205" y="3522"/>
                  </a:cubicBezTo>
                  <a:cubicBezTo>
                    <a:pt x="205" y="3754"/>
                    <a:pt x="287" y="3973"/>
                    <a:pt x="424" y="4109"/>
                  </a:cubicBezTo>
                  <a:cubicBezTo>
                    <a:pt x="730" y="4373"/>
                    <a:pt x="1085" y="4514"/>
                    <a:pt x="1426" y="4514"/>
                  </a:cubicBezTo>
                  <a:cubicBezTo>
                    <a:pt x="1526" y="4514"/>
                    <a:pt x="1625" y="4502"/>
                    <a:pt x="1720" y="4478"/>
                  </a:cubicBezTo>
                  <a:cubicBezTo>
                    <a:pt x="1939" y="4409"/>
                    <a:pt x="2075" y="4095"/>
                    <a:pt x="2034" y="3768"/>
                  </a:cubicBezTo>
                  <a:cubicBezTo>
                    <a:pt x="1925" y="3017"/>
                    <a:pt x="1857" y="2307"/>
                    <a:pt x="1830" y="1516"/>
                  </a:cubicBezTo>
                  <a:cubicBezTo>
                    <a:pt x="1325" y="724"/>
                    <a:pt x="683" y="260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6"/>
            <p:cNvSpPr/>
            <p:nvPr/>
          </p:nvSpPr>
          <p:spPr>
            <a:xfrm>
              <a:off x="7704809" y="2686786"/>
              <a:ext cx="78418" cy="127607"/>
            </a:xfrm>
            <a:custGeom>
              <a:avLst/>
              <a:gdLst/>
              <a:ahLst/>
              <a:cxnLst/>
              <a:rect l="l" t="t" r="r" b="b"/>
              <a:pathLst>
                <a:path w="1980" h="3222" extrusionOk="0">
                  <a:moveTo>
                    <a:pt x="1" y="1"/>
                  </a:moveTo>
                  <a:lnTo>
                    <a:pt x="96" y="929"/>
                  </a:lnTo>
                  <a:cubicBezTo>
                    <a:pt x="574" y="1857"/>
                    <a:pt x="1243" y="2799"/>
                    <a:pt x="1980" y="3222"/>
                  </a:cubicBezTo>
                  <a:cubicBezTo>
                    <a:pt x="1911" y="2662"/>
                    <a:pt x="1857" y="2103"/>
                    <a:pt x="1830" y="1502"/>
                  </a:cubicBezTo>
                  <a:cubicBezTo>
                    <a:pt x="1325" y="724"/>
                    <a:pt x="683" y="274"/>
                    <a:pt x="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6"/>
            <p:cNvSpPr/>
            <p:nvPr/>
          </p:nvSpPr>
          <p:spPr>
            <a:xfrm>
              <a:off x="7550117" y="3436762"/>
              <a:ext cx="343771" cy="39090"/>
            </a:xfrm>
            <a:custGeom>
              <a:avLst/>
              <a:gdLst/>
              <a:ahLst/>
              <a:cxnLst/>
              <a:rect l="l" t="t" r="r" b="b"/>
              <a:pathLst>
                <a:path w="8680" h="987" extrusionOk="0">
                  <a:moveTo>
                    <a:pt x="92" y="1"/>
                  </a:moveTo>
                  <a:cubicBezTo>
                    <a:pt x="22" y="1"/>
                    <a:pt x="0" y="107"/>
                    <a:pt x="71" y="131"/>
                  </a:cubicBezTo>
                  <a:cubicBezTo>
                    <a:pt x="1122" y="527"/>
                    <a:pt x="2214" y="786"/>
                    <a:pt x="3347" y="909"/>
                  </a:cubicBezTo>
                  <a:cubicBezTo>
                    <a:pt x="3823" y="961"/>
                    <a:pt x="4302" y="987"/>
                    <a:pt x="4781" y="987"/>
                  </a:cubicBezTo>
                  <a:cubicBezTo>
                    <a:pt x="5428" y="987"/>
                    <a:pt x="6075" y="941"/>
                    <a:pt x="6718" y="855"/>
                  </a:cubicBezTo>
                  <a:cubicBezTo>
                    <a:pt x="7360" y="773"/>
                    <a:pt x="7974" y="636"/>
                    <a:pt x="8588" y="459"/>
                  </a:cubicBezTo>
                  <a:cubicBezTo>
                    <a:pt x="8679" y="446"/>
                    <a:pt x="8646" y="321"/>
                    <a:pt x="8560" y="321"/>
                  </a:cubicBezTo>
                  <a:cubicBezTo>
                    <a:pt x="8556" y="321"/>
                    <a:pt x="8552" y="322"/>
                    <a:pt x="8547" y="322"/>
                  </a:cubicBezTo>
                  <a:cubicBezTo>
                    <a:pt x="7469" y="636"/>
                    <a:pt x="6363" y="800"/>
                    <a:pt x="5258" y="841"/>
                  </a:cubicBezTo>
                  <a:cubicBezTo>
                    <a:pt x="5137" y="844"/>
                    <a:pt x="5015" y="845"/>
                    <a:pt x="4893" y="845"/>
                  </a:cubicBezTo>
                  <a:cubicBezTo>
                    <a:pt x="3904" y="845"/>
                    <a:pt x="2900" y="746"/>
                    <a:pt x="1928" y="527"/>
                  </a:cubicBezTo>
                  <a:cubicBezTo>
                    <a:pt x="1313" y="391"/>
                    <a:pt x="699" y="227"/>
                    <a:pt x="126" y="8"/>
                  </a:cubicBezTo>
                  <a:cubicBezTo>
                    <a:pt x="114" y="3"/>
                    <a:pt x="102" y="1"/>
                    <a:pt x="92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6"/>
            <p:cNvSpPr/>
            <p:nvPr/>
          </p:nvSpPr>
          <p:spPr>
            <a:xfrm>
              <a:off x="7652928" y="2554351"/>
              <a:ext cx="191926" cy="205352"/>
            </a:xfrm>
            <a:custGeom>
              <a:avLst/>
              <a:gdLst/>
              <a:ahLst/>
              <a:cxnLst/>
              <a:rect l="l" t="t" r="r" b="b"/>
              <a:pathLst>
                <a:path w="4846" h="5185" extrusionOk="0">
                  <a:moveTo>
                    <a:pt x="3495" y="0"/>
                  </a:moveTo>
                  <a:cubicBezTo>
                    <a:pt x="2595" y="0"/>
                    <a:pt x="1726" y="277"/>
                    <a:pt x="1038" y="820"/>
                  </a:cubicBezTo>
                  <a:cubicBezTo>
                    <a:pt x="1051" y="1502"/>
                    <a:pt x="1461" y="1980"/>
                    <a:pt x="983" y="2922"/>
                  </a:cubicBezTo>
                  <a:cubicBezTo>
                    <a:pt x="889" y="2808"/>
                    <a:pt x="762" y="2758"/>
                    <a:pt x="633" y="2758"/>
                  </a:cubicBezTo>
                  <a:cubicBezTo>
                    <a:pt x="407" y="2758"/>
                    <a:pt x="174" y="2909"/>
                    <a:pt x="96" y="3126"/>
                  </a:cubicBezTo>
                  <a:cubicBezTo>
                    <a:pt x="0" y="3413"/>
                    <a:pt x="232" y="3700"/>
                    <a:pt x="424" y="3891"/>
                  </a:cubicBezTo>
                  <a:cubicBezTo>
                    <a:pt x="526" y="3993"/>
                    <a:pt x="723" y="4083"/>
                    <a:pt x="860" y="4083"/>
                  </a:cubicBezTo>
                  <a:cubicBezTo>
                    <a:pt x="870" y="4083"/>
                    <a:pt x="879" y="4083"/>
                    <a:pt x="888" y="4082"/>
                  </a:cubicBezTo>
                  <a:cubicBezTo>
                    <a:pt x="1024" y="4068"/>
                    <a:pt x="1256" y="3932"/>
                    <a:pt x="1242" y="3904"/>
                  </a:cubicBezTo>
                  <a:lnTo>
                    <a:pt x="1242" y="3904"/>
                  </a:lnTo>
                  <a:cubicBezTo>
                    <a:pt x="1255" y="3917"/>
                    <a:pt x="2148" y="5185"/>
                    <a:pt x="3550" y="5185"/>
                  </a:cubicBezTo>
                  <a:cubicBezTo>
                    <a:pt x="3660" y="5185"/>
                    <a:pt x="3774" y="5177"/>
                    <a:pt x="3890" y="5160"/>
                  </a:cubicBezTo>
                  <a:cubicBezTo>
                    <a:pt x="4368" y="5092"/>
                    <a:pt x="4846" y="2976"/>
                    <a:pt x="4436" y="1161"/>
                  </a:cubicBezTo>
                  <a:cubicBezTo>
                    <a:pt x="4382" y="997"/>
                    <a:pt x="3999" y="42"/>
                    <a:pt x="3849" y="15"/>
                  </a:cubicBezTo>
                  <a:cubicBezTo>
                    <a:pt x="3731" y="5"/>
                    <a:pt x="3613" y="0"/>
                    <a:pt x="3495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6"/>
            <p:cNvSpPr/>
            <p:nvPr/>
          </p:nvSpPr>
          <p:spPr>
            <a:xfrm>
              <a:off x="7744293" y="2630589"/>
              <a:ext cx="12990" cy="12476"/>
            </a:xfrm>
            <a:custGeom>
              <a:avLst/>
              <a:gdLst/>
              <a:ahLst/>
              <a:cxnLst/>
              <a:rect l="l" t="t" r="r" b="b"/>
              <a:pathLst>
                <a:path w="328" h="315" extrusionOk="0">
                  <a:moveTo>
                    <a:pt x="109" y="0"/>
                  </a:moveTo>
                  <a:cubicBezTo>
                    <a:pt x="96" y="0"/>
                    <a:pt x="82" y="28"/>
                    <a:pt x="82" y="28"/>
                  </a:cubicBezTo>
                  <a:cubicBezTo>
                    <a:pt x="68" y="41"/>
                    <a:pt x="27" y="55"/>
                    <a:pt x="27" y="69"/>
                  </a:cubicBezTo>
                  <a:cubicBezTo>
                    <a:pt x="27" y="96"/>
                    <a:pt x="14" y="96"/>
                    <a:pt x="14" y="110"/>
                  </a:cubicBezTo>
                  <a:cubicBezTo>
                    <a:pt x="14" y="137"/>
                    <a:pt x="0" y="164"/>
                    <a:pt x="14" y="191"/>
                  </a:cubicBezTo>
                  <a:lnTo>
                    <a:pt x="14" y="205"/>
                  </a:lnTo>
                  <a:cubicBezTo>
                    <a:pt x="14" y="232"/>
                    <a:pt x="27" y="246"/>
                    <a:pt x="41" y="260"/>
                  </a:cubicBezTo>
                  <a:cubicBezTo>
                    <a:pt x="68" y="273"/>
                    <a:pt x="82" y="301"/>
                    <a:pt x="96" y="301"/>
                  </a:cubicBezTo>
                  <a:cubicBezTo>
                    <a:pt x="109" y="314"/>
                    <a:pt x="137" y="314"/>
                    <a:pt x="150" y="314"/>
                  </a:cubicBezTo>
                  <a:lnTo>
                    <a:pt x="218" y="314"/>
                  </a:lnTo>
                  <a:lnTo>
                    <a:pt x="246" y="301"/>
                  </a:lnTo>
                  <a:cubicBezTo>
                    <a:pt x="273" y="273"/>
                    <a:pt x="300" y="260"/>
                    <a:pt x="300" y="246"/>
                  </a:cubicBezTo>
                  <a:cubicBezTo>
                    <a:pt x="300" y="232"/>
                    <a:pt x="314" y="232"/>
                    <a:pt x="314" y="205"/>
                  </a:cubicBezTo>
                  <a:cubicBezTo>
                    <a:pt x="314" y="178"/>
                    <a:pt x="328" y="164"/>
                    <a:pt x="314" y="123"/>
                  </a:cubicBezTo>
                  <a:lnTo>
                    <a:pt x="314" y="110"/>
                  </a:lnTo>
                  <a:cubicBezTo>
                    <a:pt x="314" y="96"/>
                    <a:pt x="300" y="69"/>
                    <a:pt x="287" y="55"/>
                  </a:cubicBezTo>
                  <a:cubicBezTo>
                    <a:pt x="273" y="41"/>
                    <a:pt x="246" y="28"/>
                    <a:pt x="232" y="28"/>
                  </a:cubicBezTo>
                  <a:cubicBezTo>
                    <a:pt x="218" y="0"/>
                    <a:pt x="205" y="0"/>
                    <a:pt x="177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6"/>
            <p:cNvSpPr/>
            <p:nvPr/>
          </p:nvSpPr>
          <p:spPr>
            <a:xfrm>
              <a:off x="7805362" y="2619777"/>
              <a:ext cx="13545" cy="12476"/>
            </a:xfrm>
            <a:custGeom>
              <a:avLst/>
              <a:gdLst/>
              <a:ahLst/>
              <a:cxnLst/>
              <a:rect l="l" t="t" r="r" b="b"/>
              <a:pathLst>
                <a:path w="342" h="315" extrusionOk="0">
                  <a:moveTo>
                    <a:pt x="123" y="0"/>
                  </a:moveTo>
                  <a:cubicBezTo>
                    <a:pt x="110" y="0"/>
                    <a:pt x="96" y="28"/>
                    <a:pt x="96" y="28"/>
                  </a:cubicBezTo>
                  <a:cubicBezTo>
                    <a:pt x="69" y="41"/>
                    <a:pt x="41" y="55"/>
                    <a:pt x="41" y="69"/>
                  </a:cubicBezTo>
                  <a:cubicBezTo>
                    <a:pt x="41" y="96"/>
                    <a:pt x="28" y="96"/>
                    <a:pt x="28" y="110"/>
                  </a:cubicBezTo>
                  <a:cubicBezTo>
                    <a:pt x="28" y="137"/>
                    <a:pt x="0" y="164"/>
                    <a:pt x="28" y="191"/>
                  </a:cubicBezTo>
                  <a:lnTo>
                    <a:pt x="28" y="205"/>
                  </a:lnTo>
                  <a:cubicBezTo>
                    <a:pt x="28" y="232"/>
                    <a:pt x="41" y="246"/>
                    <a:pt x="55" y="260"/>
                  </a:cubicBezTo>
                  <a:cubicBezTo>
                    <a:pt x="69" y="273"/>
                    <a:pt x="96" y="301"/>
                    <a:pt x="110" y="301"/>
                  </a:cubicBezTo>
                  <a:cubicBezTo>
                    <a:pt x="123" y="314"/>
                    <a:pt x="137" y="314"/>
                    <a:pt x="164" y="314"/>
                  </a:cubicBezTo>
                  <a:lnTo>
                    <a:pt x="232" y="314"/>
                  </a:lnTo>
                  <a:lnTo>
                    <a:pt x="260" y="301"/>
                  </a:lnTo>
                  <a:cubicBezTo>
                    <a:pt x="273" y="273"/>
                    <a:pt x="314" y="260"/>
                    <a:pt x="314" y="246"/>
                  </a:cubicBezTo>
                  <a:cubicBezTo>
                    <a:pt x="314" y="232"/>
                    <a:pt x="328" y="232"/>
                    <a:pt x="328" y="205"/>
                  </a:cubicBezTo>
                  <a:cubicBezTo>
                    <a:pt x="328" y="178"/>
                    <a:pt x="342" y="164"/>
                    <a:pt x="328" y="123"/>
                  </a:cubicBezTo>
                  <a:lnTo>
                    <a:pt x="328" y="110"/>
                  </a:lnTo>
                  <a:cubicBezTo>
                    <a:pt x="314" y="96"/>
                    <a:pt x="314" y="69"/>
                    <a:pt x="301" y="55"/>
                  </a:cubicBezTo>
                  <a:cubicBezTo>
                    <a:pt x="273" y="41"/>
                    <a:pt x="260" y="28"/>
                    <a:pt x="246" y="28"/>
                  </a:cubicBezTo>
                  <a:cubicBezTo>
                    <a:pt x="232" y="0"/>
                    <a:pt x="205" y="0"/>
                    <a:pt x="19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6"/>
            <p:cNvSpPr/>
            <p:nvPr/>
          </p:nvSpPr>
          <p:spPr>
            <a:xfrm>
              <a:off x="7661561" y="2675816"/>
              <a:ext cx="29862" cy="25506"/>
            </a:xfrm>
            <a:custGeom>
              <a:avLst/>
              <a:gdLst/>
              <a:ahLst/>
              <a:cxnLst/>
              <a:rect l="l" t="t" r="r" b="b"/>
              <a:pathLst>
                <a:path w="754" h="644" extrusionOk="0">
                  <a:moveTo>
                    <a:pt x="274" y="1"/>
                  </a:moveTo>
                  <a:cubicBezTo>
                    <a:pt x="242" y="1"/>
                    <a:pt x="210" y="6"/>
                    <a:pt x="178" y="18"/>
                  </a:cubicBezTo>
                  <a:cubicBezTo>
                    <a:pt x="83" y="59"/>
                    <a:pt x="14" y="128"/>
                    <a:pt x="1" y="210"/>
                  </a:cubicBezTo>
                  <a:cubicBezTo>
                    <a:pt x="1" y="251"/>
                    <a:pt x="1" y="291"/>
                    <a:pt x="14" y="332"/>
                  </a:cubicBezTo>
                  <a:cubicBezTo>
                    <a:pt x="24" y="342"/>
                    <a:pt x="49" y="375"/>
                    <a:pt x="78" y="375"/>
                  </a:cubicBezTo>
                  <a:cubicBezTo>
                    <a:pt x="88" y="375"/>
                    <a:pt x="99" y="371"/>
                    <a:pt x="110" y="360"/>
                  </a:cubicBezTo>
                  <a:cubicBezTo>
                    <a:pt x="124" y="346"/>
                    <a:pt x="110" y="319"/>
                    <a:pt x="110" y="291"/>
                  </a:cubicBezTo>
                  <a:cubicBezTo>
                    <a:pt x="110" y="264"/>
                    <a:pt x="110" y="251"/>
                    <a:pt x="124" y="223"/>
                  </a:cubicBezTo>
                  <a:cubicBezTo>
                    <a:pt x="137" y="182"/>
                    <a:pt x="192" y="155"/>
                    <a:pt x="246" y="141"/>
                  </a:cubicBezTo>
                  <a:cubicBezTo>
                    <a:pt x="255" y="140"/>
                    <a:pt x="263" y="140"/>
                    <a:pt x="271" y="140"/>
                  </a:cubicBezTo>
                  <a:cubicBezTo>
                    <a:pt x="356" y="140"/>
                    <a:pt x="429" y="202"/>
                    <a:pt x="478" y="264"/>
                  </a:cubicBezTo>
                  <a:cubicBezTo>
                    <a:pt x="397" y="332"/>
                    <a:pt x="356" y="428"/>
                    <a:pt x="410" y="537"/>
                  </a:cubicBezTo>
                  <a:cubicBezTo>
                    <a:pt x="448" y="603"/>
                    <a:pt x="532" y="643"/>
                    <a:pt x="607" y="643"/>
                  </a:cubicBezTo>
                  <a:cubicBezTo>
                    <a:pt x="640" y="643"/>
                    <a:pt x="672" y="636"/>
                    <a:pt x="697" y="619"/>
                  </a:cubicBezTo>
                  <a:cubicBezTo>
                    <a:pt x="754" y="562"/>
                    <a:pt x="725" y="486"/>
                    <a:pt x="683" y="486"/>
                  </a:cubicBezTo>
                  <a:cubicBezTo>
                    <a:pt x="674" y="486"/>
                    <a:pt x="665" y="489"/>
                    <a:pt x="656" y="496"/>
                  </a:cubicBezTo>
                  <a:cubicBezTo>
                    <a:pt x="634" y="512"/>
                    <a:pt x="611" y="520"/>
                    <a:pt x="587" y="520"/>
                  </a:cubicBezTo>
                  <a:cubicBezTo>
                    <a:pt x="552" y="520"/>
                    <a:pt x="517" y="502"/>
                    <a:pt x="492" y="469"/>
                  </a:cubicBezTo>
                  <a:cubicBezTo>
                    <a:pt x="478" y="428"/>
                    <a:pt x="492" y="414"/>
                    <a:pt x="506" y="387"/>
                  </a:cubicBezTo>
                  <a:cubicBezTo>
                    <a:pt x="533" y="346"/>
                    <a:pt x="547" y="332"/>
                    <a:pt x="588" y="332"/>
                  </a:cubicBezTo>
                  <a:cubicBezTo>
                    <a:pt x="615" y="319"/>
                    <a:pt x="656" y="278"/>
                    <a:pt x="615" y="251"/>
                  </a:cubicBezTo>
                  <a:cubicBezTo>
                    <a:pt x="548" y="116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6"/>
            <p:cNvSpPr/>
            <p:nvPr/>
          </p:nvSpPr>
          <p:spPr>
            <a:xfrm>
              <a:off x="7726472" y="2594906"/>
              <a:ext cx="42694" cy="19208"/>
            </a:xfrm>
            <a:custGeom>
              <a:avLst/>
              <a:gdLst/>
              <a:ahLst/>
              <a:cxnLst/>
              <a:rect l="l" t="t" r="r" b="b"/>
              <a:pathLst>
                <a:path w="1078" h="485" extrusionOk="0">
                  <a:moveTo>
                    <a:pt x="969" y="1"/>
                  </a:moveTo>
                  <a:cubicBezTo>
                    <a:pt x="655" y="41"/>
                    <a:pt x="327" y="151"/>
                    <a:pt x="54" y="355"/>
                  </a:cubicBezTo>
                  <a:cubicBezTo>
                    <a:pt x="0" y="399"/>
                    <a:pt x="40" y="485"/>
                    <a:pt x="100" y="485"/>
                  </a:cubicBezTo>
                  <a:cubicBezTo>
                    <a:pt x="116" y="485"/>
                    <a:pt x="133" y="479"/>
                    <a:pt x="150" y="465"/>
                  </a:cubicBezTo>
                  <a:cubicBezTo>
                    <a:pt x="395" y="274"/>
                    <a:pt x="696" y="178"/>
                    <a:pt x="1010" y="137"/>
                  </a:cubicBezTo>
                  <a:cubicBezTo>
                    <a:pt x="1037" y="137"/>
                    <a:pt x="1078" y="82"/>
                    <a:pt x="1051" y="55"/>
                  </a:cubicBezTo>
                  <a:cubicBezTo>
                    <a:pt x="1037" y="14"/>
                    <a:pt x="1010" y="1"/>
                    <a:pt x="969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6"/>
            <p:cNvSpPr/>
            <p:nvPr/>
          </p:nvSpPr>
          <p:spPr>
            <a:xfrm>
              <a:off x="7797243" y="2588767"/>
              <a:ext cx="27486" cy="11327"/>
            </a:xfrm>
            <a:custGeom>
              <a:avLst/>
              <a:gdLst/>
              <a:ahLst/>
              <a:cxnLst/>
              <a:rect l="l" t="t" r="r" b="b"/>
              <a:pathLst>
                <a:path w="694" h="286" extrusionOk="0">
                  <a:moveTo>
                    <a:pt x="214" y="1"/>
                  </a:moveTo>
                  <a:cubicBezTo>
                    <a:pt x="164" y="1"/>
                    <a:pt x="116" y="7"/>
                    <a:pt x="69" y="19"/>
                  </a:cubicBezTo>
                  <a:cubicBezTo>
                    <a:pt x="42" y="19"/>
                    <a:pt x="1" y="74"/>
                    <a:pt x="28" y="101"/>
                  </a:cubicBezTo>
                  <a:cubicBezTo>
                    <a:pt x="39" y="135"/>
                    <a:pt x="60" y="159"/>
                    <a:pt x="89" y="159"/>
                  </a:cubicBezTo>
                  <a:cubicBezTo>
                    <a:pt x="96" y="159"/>
                    <a:pt x="103" y="158"/>
                    <a:pt x="110" y="156"/>
                  </a:cubicBezTo>
                  <a:cubicBezTo>
                    <a:pt x="123" y="156"/>
                    <a:pt x="164" y="156"/>
                    <a:pt x="178" y="142"/>
                  </a:cubicBezTo>
                  <a:lnTo>
                    <a:pt x="355" y="142"/>
                  </a:lnTo>
                  <a:cubicBezTo>
                    <a:pt x="383" y="142"/>
                    <a:pt x="396" y="156"/>
                    <a:pt x="437" y="156"/>
                  </a:cubicBezTo>
                  <a:cubicBezTo>
                    <a:pt x="451" y="156"/>
                    <a:pt x="451" y="169"/>
                    <a:pt x="465" y="169"/>
                  </a:cubicBezTo>
                  <a:cubicBezTo>
                    <a:pt x="465" y="169"/>
                    <a:pt x="478" y="169"/>
                    <a:pt x="478" y="196"/>
                  </a:cubicBezTo>
                  <a:cubicBezTo>
                    <a:pt x="492" y="210"/>
                    <a:pt x="519" y="210"/>
                    <a:pt x="533" y="224"/>
                  </a:cubicBezTo>
                  <a:cubicBezTo>
                    <a:pt x="547" y="224"/>
                    <a:pt x="547" y="237"/>
                    <a:pt x="574" y="237"/>
                  </a:cubicBezTo>
                  <a:lnTo>
                    <a:pt x="588" y="265"/>
                  </a:lnTo>
                  <a:cubicBezTo>
                    <a:pt x="601" y="278"/>
                    <a:pt x="618" y="285"/>
                    <a:pt x="635" y="285"/>
                  </a:cubicBezTo>
                  <a:cubicBezTo>
                    <a:pt x="652" y="285"/>
                    <a:pt x="669" y="278"/>
                    <a:pt x="683" y="265"/>
                  </a:cubicBezTo>
                  <a:cubicBezTo>
                    <a:pt x="683" y="266"/>
                    <a:pt x="683" y="267"/>
                    <a:pt x="683" y="267"/>
                  </a:cubicBezTo>
                  <a:cubicBezTo>
                    <a:pt x="686" y="267"/>
                    <a:pt x="694" y="221"/>
                    <a:pt x="669" y="196"/>
                  </a:cubicBezTo>
                  <a:cubicBezTo>
                    <a:pt x="553" y="70"/>
                    <a:pt x="381" y="1"/>
                    <a:pt x="214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6"/>
            <p:cNvSpPr/>
            <p:nvPr/>
          </p:nvSpPr>
          <p:spPr>
            <a:xfrm>
              <a:off x="7781046" y="2721915"/>
              <a:ext cx="25981" cy="8317"/>
            </a:xfrm>
            <a:custGeom>
              <a:avLst/>
              <a:gdLst/>
              <a:ahLst/>
              <a:cxnLst/>
              <a:rect l="l" t="t" r="r" b="b"/>
              <a:pathLst>
                <a:path w="656" h="210" extrusionOk="0">
                  <a:moveTo>
                    <a:pt x="546" y="1"/>
                  </a:moveTo>
                  <a:cubicBezTo>
                    <a:pt x="396" y="15"/>
                    <a:pt x="219" y="56"/>
                    <a:pt x="68" y="69"/>
                  </a:cubicBezTo>
                  <a:cubicBezTo>
                    <a:pt x="41" y="69"/>
                    <a:pt x="0" y="124"/>
                    <a:pt x="27" y="151"/>
                  </a:cubicBezTo>
                  <a:cubicBezTo>
                    <a:pt x="39" y="185"/>
                    <a:pt x="59" y="209"/>
                    <a:pt x="89" y="209"/>
                  </a:cubicBezTo>
                  <a:cubicBezTo>
                    <a:pt x="95" y="209"/>
                    <a:pt x="102" y="208"/>
                    <a:pt x="109" y="206"/>
                  </a:cubicBezTo>
                  <a:cubicBezTo>
                    <a:pt x="259" y="192"/>
                    <a:pt x="437" y="151"/>
                    <a:pt x="587" y="137"/>
                  </a:cubicBezTo>
                  <a:cubicBezTo>
                    <a:pt x="614" y="137"/>
                    <a:pt x="655" y="83"/>
                    <a:pt x="642" y="56"/>
                  </a:cubicBezTo>
                  <a:cubicBezTo>
                    <a:pt x="614" y="15"/>
                    <a:pt x="587" y="1"/>
                    <a:pt x="54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6"/>
            <p:cNvSpPr/>
            <p:nvPr/>
          </p:nvSpPr>
          <p:spPr>
            <a:xfrm>
              <a:off x="7789125" y="2652014"/>
              <a:ext cx="23842" cy="34536"/>
            </a:xfrm>
            <a:custGeom>
              <a:avLst/>
              <a:gdLst/>
              <a:ahLst/>
              <a:cxnLst/>
              <a:rect l="l" t="t" r="r" b="b"/>
              <a:pathLst>
                <a:path w="602" h="872" extrusionOk="0">
                  <a:moveTo>
                    <a:pt x="86" y="0"/>
                  </a:moveTo>
                  <a:cubicBezTo>
                    <a:pt x="76" y="0"/>
                    <a:pt x="66" y="2"/>
                    <a:pt x="55" y="5"/>
                  </a:cubicBezTo>
                  <a:cubicBezTo>
                    <a:pt x="28" y="33"/>
                    <a:pt x="1" y="74"/>
                    <a:pt x="28" y="114"/>
                  </a:cubicBezTo>
                  <a:cubicBezTo>
                    <a:pt x="69" y="278"/>
                    <a:pt x="260" y="306"/>
                    <a:pt x="383" y="401"/>
                  </a:cubicBezTo>
                  <a:cubicBezTo>
                    <a:pt x="438" y="456"/>
                    <a:pt x="465" y="510"/>
                    <a:pt x="438" y="579"/>
                  </a:cubicBezTo>
                  <a:cubicBezTo>
                    <a:pt x="383" y="647"/>
                    <a:pt x="315" y="688"/>
                    <a:pt x="247" y="742"/>
                  </a:cubicBezTo>
                  <a:cubicBezTo>
                    <a:pt x="206" y="783"/>
                    <a:pt x="206" y="811"/>
                    <a:pt x="247" y="852"/>
                  </a:cubicBezTo>
                  <a:cubicBezTo>
                    <a:pt x="253" y="865"/>
                    <a:pt x="270" y="872"/>
                    <a:pt x="289" y="872"/>
                  </a:cubicBezTo>
                  <a:cubicBezTo>
                    <a:pt x="308" y="872"/>
                    <a:pt x="328" y="865"/>
                    <a:pt x="342" y="852"/>
                  </a:cubicBezTo>
                  <a:cubicBezTo>
                    <a:pt x="410" y="783"/>
                    <a:pt x="506" y="729"/>
                    <a:pt x="547" y="647"/>
                  </a:cubicBezTo>
                  <a:cubicBezTo>
                    <a:pt x="601" y="551"/>
                    <a:pt x="601" y="456"/>
                    <a:pt x="547" y="374"/>
                  </a:cubicBezTo>
                  <a:cubicBezTo>
                    <a:pt x="506" y="278"/>
                    <a:pt x="410" y="237"/>
                    <a:pt x="328" y="196"/>
                  </a:cubicBezTo>
                  <a:cubicBezTo>
                    <a:pt x="260" y="169"/>
                    <a:pt x="192" y="128"/>
                    <a:pt x="165" y="46"/>
                  </a:cubicBezTo>
                  <a:cubicBezTo>
                    <a:pt x="144" y="16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6"/>
            <p:cNvSpPr/>
            <p:nvPr/>
          </p:nvSpPr>
          <p:spPr>
            <a:xfrm>
              <a:off x="7767501" y="2704172"/>
              <a:ext cx="35209" cy="8673"/>
            </a:xfrm>
            <a:custGeom>
              <a:avLst/>
              <a:gdLst/>
              <a:ahLst/>
              <a:cxnLst/>
              <a:rect l="l" t="t" r="r" b="b"/>
              <a:pathLst>
                <a:path w="889" h="219" extrusionOk="0">
                  <a:moveTo>
                    <a:pt x="808" y="1"/>
                  </a:moveTo>
                  <a:cubicBezTo>
                    <a:pt x="797" y="1"/>
                    <a:pt x="787" y="4"/>
                    <a:pt x="779" y="12"/>
                  </a:cubicBezTo>
                  <a:cubicBezTo>
                    <a:pt x="666" y="57"/>
                    <a:pt x="541" y="78"/>
                    <a:pt x="415" y="78"/>
                  </a:cubicBezTo>
                  <a:cubicBezTo>
                    <a:pt x="312" y="78"/>
                    <a:pt x="208" y="64"/>
                    <a:pt x="110" y="40"/>
                  </a:cubicBezTo>
                  <a:cubicBezTo>
                    <a:pt x="100" y="36"/>
                    <a:pt x="91" y="35"/>
                    <a:pt x="82" y="35"/>
                  </a:cubicBezTo>
                  <a:cubicBezTo>
                    <a:pt x="52" y="35"/>
                    <a:pt x="28" y="52"/>
                    <a:pt x="28" y="94"/>
                  </a:cubicBezTo>
                  <a:cubicBezTo>
                    <a:pt x="1" y="121"/>
                    <a:pt x="28" y="176"/>
                    <a:pt x="69" y="176"/>
                  </a:cubicBezTo>
                  <a:cubicBezTo>
                    <a:pt x="177" y="204"/>
                    <a:pt x="288" y="219"/>
                    <a:pt x="398" y="219"/>
                  </a:cubicBezTo>
                  <a:cubicBezTo>
                    <a:pt x="554" y="219"/>
                    <a:pt x="710" y="191"/>
                    <a:pt x="861" y="135"/>
                  </a:cubicBezTo>
                  <a:cubicBezTo>
                    <a:pt x="874" y="121"/>
                    <a:pt x="888" y="80"/>
                    <a:pt x="874" y="40"/>
                  </a:cubicBezTo>
                  <a:cubicBezTo>
                    <a:pt x="865" y="20"/>
                    <a:pt x="835" y="1"/>
                    <a:pt x="80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6"/>
            <p:cNvSpPr/>
            <p:nvPr/>
          </p:nvSpPr>
          <p:spPr>
            <a:xfrm>
              <a:off x="7615265" y="3282189"/>
              <a:ext cx="62853" cy="95250"/>
            </a:xfrm>
            <a:custGeom>
              <a:avLst/>
              <a:gdLst/>
              <a:ahLst/>
              <a:cxnLst/>
              <a:rect l="l" t="t" r="r" b="b"/>
              <a:pathLst>
                <a:path w="1587" h="2405" extrusionOk="0">
                  <a:moveTo>
                    <a:pt x="1521" y="1"/>
                  </a:moveTo>
                  <a:cubicBezTo>
                    <a:pt x="1487" y="1"/>
                    <a:pt x="1450" y="21"/>
                    <a:pt x="1443" y="62"/>
                  </a:cubicBezTo>
                  <a:cubicBezTo>
                    <a:pt x="1306" y="950"/>
                    <a:pt x="801" y="1755"/>
                    <a:pt x="64" y="2287"/>
                  </a:cubicBezTo>
                  <a:cubicBezTo>
                    <a:pt x="1" y="2329"/>
                    <a:pt x="44" y="2404"/>
                    <a:pt x="104" y="2404"/>
                  </a:cubicBezTo>
                  <a:cubicBezTo>
                    <a:pt x="122" y="2404"/>
                    <a:pt x="141" y="2398"/>
                    <a:pt x="160" y="2383"/>
                  </a:cubicBezTo>
                  <a:cubicBezTo>
                    <a:pt x="938" y="1837"/>
                    <a:pt x="1443" y="1004"/>
                    <a:pt x="1579" y="62"/>
                  </a:cubicBezTo>
                  <a:cubicBezTo>
                    <a:pt x="1586" y="21"/>
                    <a:pt x="1555" y="1"/>
                    <a:pt x="152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6"/>
            <p:cNvSpPr/>
            <p:nvPr/>
          </p:nvSpPr>
          <p:spPr>
            <a:xfrm>
              <a:off x="7670235" y="3276526"/>
              <a:ext cx="187609" cy="11921"/>
            </a:xfrm>
            <a:custGeom>
              <a:avLst/>
              <a:gdLst/>
              <a:ahLst/>
              <a:cxnLst/>
              <a:rect l="l" t="t" r="r" b="b"/>
              <a:pathLst>
                <a:path w="4737" h="301" extrusionOk="0">
                  <a:moveTo>
                    <a:pt x="4627" y="1"/>
                  </a:moveTo>
                  <a:cubicBezTo>
                    <a:pt x="3126" y="55"/>
                    <a:pt x="1611" y="96"/>
                    <a:pt x="109" y="137"/>
                  </a:cubicBezTo>
                  <a:cubicBezTo>
                    <a:pt x="0" y="137"/>
                    <a:pt x="0" y="301"/>
                    <a:pt x="109" y="301"/>
                  </a:cubicBezTo>
                  <a:cubicBezTo>
                    <a:pt x="1611" y="246"/>
                    <a:pt x="3126" y="205"/>
                    <a:pt x="4627" y="164"/>
                  </a:cubicBezTo>
                  <a:cubicBezTo>
                    <a:pt x="4736" y="164"/>
                    <a:pt x="4736" y="1"/>
                    <a:pt x="4627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6"/>
            <p:cNvSpPr/>
            <p:nvPr/>
          </p:nvSpPr>
          <p:spPr>
            <a:xfrm>
              <a:off x="7848055" y="3276407"/>
              <a:ext cx="43962" cy="79289"/>
            </a:xfrm>
            <a:custGeom>
              <a:avLst/>
              <a:gdLst/>
              <a:ahLst/>
              <a:cxnLst/>
              <a:rect l="l" t="t" r="r" b="b"/>
              <a:pathLst>
                <a:path w="1110" h="2002" extrusionOk="0">
                  <a:moveTo>
                    <a:pt x="135" y="0"/>
                  </a:moveTo>
                  <a:cubicBezTo>
                    <a:pt x="100" y="0"/>
                    <a:pt x="62" y="24"/>
                    <a:pt x="55" y="72"/>
                  </a:cubicBezTo>
                  <a:cubicBezTo>
                    <a:pt x="1" y="823"/>
                    <a:pt x="355" y="1573"/>
                    <a:pt x="970" y="1983"/>
                  </a:cubicBezTo>
                  <a:cubicBezTo>
                    <a:pt x="988" y="1996"/>
                    <a:pt x="1005" y="2002"/>
                    <a:pt x="1020" y="2002"/>
                  </a:cubicBezTo>
                  <a:cubicBezTo>
                    <a:pt x="1082" y="2002"/>
                    <a:pt x="1109" y="1907"/>
                    <a:pt x="1065" y="1874"/>
                  </a:cubicBezTo>
                  <a:cubicBezTo>
                    <a:pt x="478" y="1478"/>
                    <a:pt x="137" y="782"/>
                    <a:pt x="205" y="72"/>
                  </a:cubicBezTo>
                  <a:cubicBezTo>
                    <a:pt x="205" y="24"/>
                    <a:pt x="171" y="0"/>
                    <a:pt x="13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6"/>
            <p:cNvSpPr/>
            <p:nvPr/>
          </p:nvSpPr>
          <p:spPr>
            <a:xfrm>
              <a:off x="7442118" y="3173279"/>
              <a:ext cx="223808" cy="180044"/>
            </a:xfrm>
            <a:custGeom>
              <a:avLst/>
              <a:gdLst/>
              <a:ahLst/>
              <a:cxnLst/>
              <a:rect l="l" t="t" r="r" b="b"/>
              <a:pathLst>
                <a:path w="5651" h="4546" extrusionOk="0">
                  <a:moveTo>
                    <a:pt x="1092" y="1"/>
                  </a:moveTo>
                  <a:cubicBezTo>
                    <a:pt x="1092" y="1"/>
                    <a:pt x="0" y="560"/>
                    <a:pt x="55" y="2021"/>
                  </a:cubicBezTo>
                  <a:lnTo>
                    <a:pt x="4982" y="4546"/>
                  </a:lnTo>
                  <a:cubicBezTo>
                    <a:pt x="4982" y="4546"/>
                    <a:pt x="5419" y="4027"/>
                    <a:pt x="5651" y="3468"/>
                  </a:cubicBezTo>
                  <a:lnTo>
                    <a:pt x="1092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6"/>
            <p:cNvSpPr/>
            <p:nvPr/>
          </p:nvSpPr>
          <p:spPr>
            <a:xfrm>
              <a:off x="7431860" y="3170982"/>
              <a:ext cx="60754" cy="93072"/>
            </a:xfrm>
            <a:custGeom>
              <a:avLst/>
              <a:gdLst/>
              <a:ahLst/>
              <a:cxnLst/>
              <a:rect l="l" t="t" r="r" b="b"/>
              <a:pathLst>
                <a:path w="1534" h="2350" extrusionOk="0">
                  <a:moveTo>
                    <a:pt x="1404" y="1"/>
                  </a:moveTo>
                  <a:cubicBezTo>
                    <a:pt x="1396" y="1"/>
                    <a:pt x="1387" y="2"/>
                    <a:pt x="1379" y="4"/>
                  </a:cubicBezTo>
                  <a:cubicBezTo>
                    <a:pt x="532" y="400"/>
                    <a:pt x="0" y="1369"/>
                    <a:pt x="123" y="2297"/>
                  </a:cubicBezTo>
                  <a:cubicBezTo>
                    <a:pt x="129" y="2332"/>
                    <a:pt x="157" y="2350"/>
                    <a:pt x="187" y="2350"/>
                  </a:cubicBezTo>
                  <a:cubicBezTo>
                    <a:pt x="226" y="2350"/>
                    <a:pt x="267" y="2319"/>
                    <a:pt x="259" y="2256"/>
                  </a:cubicBezTo>
                  <a:cubicBezTo>
                    <a:pt x="150" y="1383"/>
                    <a:pt x="642" y="509"/>
                    <a:pt x="1447" y="127"/>
                  </a:cubicBezTo>
                  <a:cubicBezTo>
                    <a:pt x="1534" y="115"/>
                    <a:pt x="1485" y="1"/>
                    <a:pt x="1404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6"/>
            <p:cNvSpPr/>
            <p:nvPr/>
          </p:nvSpPr>
          <p:spPr>
            <a:xfrm>
              <a:off x="7449088" y="3150586"/>
              <a:ext cx="69230" cy="25228"/>
            </a:xfrm>
            <a:custGeom>
              <a:avLst/>
              <a:gdLst/>
              <a:ahLst/>
              <a:cxnLst/>
              <a:rect l="l" t="t" r="r" b="b"/>
              <a:pathLst>
                <a:path w="1748" h="637" extrusionOk="0">
                  <a:moveTo>
                    <a:pt x="600" y="0"/>
                  </a:moveTo>
                  <a:cubicBezTo>
                    <a:pt x="425" y="0"/>
                    <a:pt x="249" y="32"/>
                    <a:pt x="84" y="96"/>
                  </a:cubicBezTo>
                  <a:cubicBezTo>
                    <a:pt x="0" y="132"/>
                    <a:pt x="42" y="240"/>
                    <a:pt x="117" y="240"/>
                  </a:cubicBezTo>
                  <a:cubicBezTo>
                    <a:pt x="128" y="240"/>
                    <a:pt x="140" y="238"/>
                    <a:pt x="152" y="233"/>
                  </a:cubicBezTo>
                  <a:cubicBezTo>
                    <a:pt x="295" y="173"/>
                    <a:pt x="446" y="145"/>
                    <a:pt x="598" y="145"/>
                  </a:cubicBezTo>
                  <a:cubicBezTo>
                    <a:pt x="970" y="145"/>
                    <a:pt x="1343" y="314"/>
                    <a:pt x="1585" y="615"/>
                  </a:cubicBezTo>
                  <a:cubicBezTo>
                    <a:pt x="1597" y="630"/>
                    <a:pt x="1613" y="636"/>
                    <a:pt x="1629" y="636"/>
                  </a:cubicBezTo>
                  <a:cubicBezTo>
                    <a:pt x="1685" y="636"/>
                    <a:pt x="1747" y="559"/>
                    <a:pt x="1694" y="505"/>
                  </a:cubicBezTo>
                  <a:cubicBezTo>
                    <a:pt x="1434" y="178"/>
                    <a:pt x="1019" y="0"/>
                    <a:pt x="6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6"/>
            <p:cNvSpPr/>
            <p:nvPr/>
          </p:nvSpPr>
          <p:spPr>
            <a:xfrm>
              <a:off x="7591027" y="2986111"/>
              <a:ext cx="14377" cy="172757"/>
            </a:xfrm>
            <a:custGeom>
              <a:avLst/>
              <a:gdLst/>
              <a:ahLst/>
              <a:cxnLst/>
              <a:rect l="l" t="t" r="r" b="b"/>
              <a:pathLst>
                <a:path w="363" h="4362" extrusionOk="0">
                  <a:moveTo>
                    <a:pt x="176" y="0"/>
                  </a:moveTo>
                  <a:cubicBezTo>
                    <a:pt x="138" y="0"/>
                    <a:pt x="103" y="22"/>
                    <a:pt x="103" y="72"/>
                  </a:cubicBezTo>
                  <a:cubicBezTo>
                    <a:pt x="212" y="1465"/>
                    <a:pt x="185" y="2884"/>
                    <a:pt x="7" y="4290"/>
                  </a:cubicBezTo>
                  <a:cubicBezTo>
                    <a:pt x="1" y="4338"/>
                    <a:pt x="35" y="4362"/>
                    <a:pt x="72" y="4362"/>
                  </a:cubicBezTo>
                  <a:cubicBezTo>
                    <a:pt x="110" y="4362"/>
                    <a:pt x="151" y="4338"/>
                    <a:pt x="158" y="4290"/>
                  </a:cubicBezTo>
                  <a:cubicBezTo>
                    <a:pt x="321" y="2884"/>
                    <a:pt x="362" y="1465"/>
                    <a:pt x="267" y="72"/>
                  </a:cubicBezTo>
                  <a:cubicBezTo>
                    <a:pt x="267" y="29"/>
                    <a:pt x="220" y="0"/>
                    <a:pt x="176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6"/>
            <p:cNvSpPr/>
            <p:nvPr/>
          </p:nvSpPr>
          <p:spPr>
            <a:xfrm>
              <a:off x="7651542" y="2817677"/>
              <a:ext cx="155489" cy="73982"/>
            </a:xfrm>
            <a:custGeom>
              <a:avLst/>
              <a:gdLst/>
              <a:ahLst/>
              <a:cxnLst/>
              <a:rect l="l" t="t" r="r" b="b"/>
              <a:pathLst>
                <a:path w="3926" h="1868" extrusionOk="0">
                  <a:moveTo>
                    <a:pt x="81" y="1"/>
                  </a:moveTo>
                  <a:cubicBezTo>
                    <a:pt x="42" y="1"/>
                    <a:pt x="0" y="32"/>
                    <a:pt x="8" y="94"/>
                  </a:cubicBezTo>
                  <a:cubicBezTo>
                    <a:pt x="63" y="449"/>
                    <a:pt x="390" y="640"/>
                    <a:pt x="691" y="736"/>
                  </a:cubicBezTo>
                  <a:cubicBezTo>
                    <a:pt x="1059" y="872"/>
                    <a:pt x="1414" y="995"/>
                    <a:pt x="1755" y="1186"/>
                  </a:cubicBezTo>
                  <a:cubicBezTo>
                    <a:pt x="1905" y="1268"/>
                    <a:pt x="2083" y="1391"/>
                    <a:pt x="2219" y="1487"/>
                  </a:cubicBezTo>
                  <a:cubicBezTo>
                    <a:pt x="2356" y="1596"/>
                    <a:pt x="2492" y="1732"/>
                    <a:pt x="2642" y="1814"/>
                  </a:cubicBezTo>
                  <a:cubicBezTo>
                    <a:pt x="2714" y="1852"/>
                    <a:pt x="2782" y="1868"/>
                    <a:pt x="2846" y="1868"/>
                  </a:cubicBezTo>
                  <a:cubicBezTo>
                    <a:pt x="3085" y="1868"/>
                    <a:pt x="3270" y="1642"/>
                    <a:pt x="3420" y="1459"/>
                  </a:cubicBezTo>
                  <a:cubicBezTo>
                    <a:pt x="3680" y="1118"/>
                    <a:pt x="3925" y="709"/>
                    <a:pt x="3789" y="285"/>
                  </a:cubicBezTo>
                  <a:cubicBezTo>
                    <a:pt x="3772" y="246"/>
                    <a:pt x="3739" y="230"/>
                    <a:pt x="3709" y="230"/>
                  </a:cubicBezTo>
                  <a:cubicBezTo>
                    <a:pt x="3666" y="230"/>
                    <a:pt x="3628" y="264"/>
                    <a:pt x="3652" y="313"/>
                  </a:cubicBezTo>
                  <a:cubicBezTo>
                    <a:pt x="3775" y="654"/>
                    <a:pt x="3584" y="995"/>
                    <a:pt x="3379" y="1268"/>
                  </a:cubicBezTo>
                  <a:cubicBezTo>
                    <a:pt x="3270" y="1391"/>
                    <a:pt x="3188" y="1541"/>
                    <a:pt x="3052" y="1623"/>
                  </a:cubicBezTo>
                  <a:cubicBezTo>
                    <a:pt x="2986" y="1676"/>
                    <a:pt x="2917" y="1700"/>
                    <a:pt x="2847" y="1700"/>
                  </a:cubicBezTo>
                  <a:cubicBezTo>
                    <a:pt x="2773" y="1700"/>
                    <a:pt x="2699" y="1672"/>
                    <a:pt x="2629" y="1623"/>
                  </a:cubicBezTo>
                  <a:cubicBezTo>
                    <a:pt x="2492" y="1541"/>
                    <a:pt x="2383" y="1418"/>
                    <a:pt x="2246" y="1336"/>
                  </a:cubicBezTo>
                  <a:cubicBezTo>
                    <a:pt x="2110" y="1241"/>
                    <a:pt x="1974" y="1145"/>
                    <a:pt x="1837" y="1063"/>
                  </a:cubicBezTo>
                  <a:cubicBezTo>
                    <a:pt x="1550" y="900"/>
                    <a:pt x="1264" y="777"/>
                    <a:pt x="950" y="668"/>
                  </a:cubicBezTo>
                  <a:cubicBezTo>
                    <a:pt x="622" y="572"/>
                    <a:pt x="213" y="449"/>
                    <a:pt x="145" y="53"/>
                  </a:cubicBezTo>
                  <a:cubicBezTo>
                    <a:pt x="139" y="18"/>
                    <a:pt x="110" y="1"/>
                    <a:pt x="8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6"/>
            <p:cNvSpPr/>
            <p:nvPr/>
          </p:nvSpPr>
          <p:spPr>
            <a:xfrm>
              <a:off x="7700571" y="2899102"/>
              <a:ext cx="22654" cy="119013"/>
            </a:xfrm>
            <a:custGeom>
              <a:avLst/>
              <a:gdLst/>
              <a:ahLst/>
              <a:cxnLst/>
              <a:rect l="l" t="t" r="r" b="b"/>
              <a:pathLst>
                <a:path w="572" h="3005" extrusionOk="0">
                  <a:moveTo>
                    <a:pt x="89" y="0"/>
                  </a:moveTo>
                  <a:cubicBezTo>
                    <a:pt x="43" y="0"/>
                    <a:pt x="0" y="35"/>
                    <a:pt x="26" y="86"/>
                  </a:cubicBezTo>
                  <a:cubicBezTo>
                    <a:pt x="353" y="987"/>
                    <a:pt x="435" y="1983"/>
                    <a:pt x="285" y="2938"/>
                  </a:cubicBezTo>
                  <a:cubicBezTo>
                    <a:pt x="271" y="2981"/>
                    <a:pt x="305" y="3005"/>
                    <a:pt x="344" y="3005"/>
                  </a:cubicBezTo>
                  <a:cubicBezTo>
                    <a:pt x="381" y="3005"/>
                    <a:pt x="422" y="2984"/>
                    <a:pt x="435" y="2938"/>
                  </a:cubicBezTo>
                  <a:cubicBezTo>
                    <a:pt x="572" y="1956"/>
                    <a:pt x="490" y="973"/>
                    <a:pt x="162" y="45"/>
                  </a:cubicBezTo>
                  <a:cubicBezTo>
                    <a:pt x="147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6"/>
            <p:cNvSpPr/>
            <p:nvPr/>
          </p:nvSpPr>
          <p:spPr>
            <a:xfrm>
              <a:off x="7802788" y="2890270"/>
              <a:ext cx="21545" cy="136162"/>
            </a:xfrm>
            <a:custGeom>
              <a:avLst/>
              <a:gdLst/>
              <a:ahLst/>
              <a:cxnLst/>
              <a:rect l="l" t="t" r="r" b="b"/>
              <a:pathLst>
                <a:path w="544" h="3438" extrusionOk="0">
                  <a:moveTo>
                    <a:pt x="82" y="1"/>
                  </a:moveTo>
                  <a:cubicBezTo>
                    <a:pt x="38" y="1"/>
                    <a:pt x="0" y="34"/>
                    <a:pt x="24" y="90"/>
                  </a:cubicBezTo>
                  <a:cubicBezTo>
                    <a:pt x="338" y="1141"/>
                    <a:pt x="407" y="2274"/>
                    <a:pt x="188" y="3339"/>
                  </a:cubicBezTo>
                  <a:cubicBezTo>
                    <a:pt x="180" y="3399"/>
                    <a:pt x="230" y="3437"/>
                    <a:pt x="273" y="3437"/>
                  </a:cubicBezTo>
                  <a:cubicBezTo>
                    <a:pt x="298" y="3437"/>
                    <a:pt x="320" y="3424"/>
                    <a:pt x="325" y="3393"/>
                  </a:cubicBezTo>
                  <a:cubicBezTo>
                    <a:pt x="543" y="2288"/>
                    <a:pt x="502" y="1141"/>
                    <a:pt x="161" y="49"/>
                  </a:cubicBezTo>
                  <a:cubicBezTo>
                    <a:pt x="144" y="16"/>
                    <a:pt x="11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6"/>
            <p:cNvSpPr/>
            <p:nvPr/>
          </p:nvSpPr>
          <p:spPr>
            <a:xfrm>
              <a:off x="7496691" y="3725196"/>
              <a:ext cx="206025" cy="883310"/>
            </a:xfrm>
            <a:custGeom>
              <a:avLst/>
              <a:gdLst/>
              <a:ahLst/>
              <a:cxnLst/>
              <a:rect l="l" t="t" r="r" b="b"/>
              <a:pathLst>
                <a:path w="5202" h="22303" extrusionOk="0">
                  <a:moveTo>
                    <a:pt x="1" y="0"/>
                  </a:moveTo>
                  <a:lnTo>
                    <a:pt x="1475" y="8776"/>
                  </a:lnTo>
                  <a:lnTo>
                    <a:pt x="1434" y="10564"/>
                  </a:lnTo>
                  <a:cubicBezTo>
                    <a:pt x="1379" y="12257"/>
                    <a:pt x="1516" y="15724"/>
                    <a:pt x="1830" y="17375"/>
                  </a:cubicBezTo>
                  <a:lnTo>
                    <a:pt x="2731" y="22275"/>
                  </a:lnTo>
                  <a:lnTo>
                    <a:pt x="4300" y="22302"/>
                  </a:lnTo>
                  <a:lnTo>
                    <a:pt x="4491" y="17757"/>
                  </a:lnTo>
                  <a:cubicBezTo>
                    <a:pt x="4573" y="15737"/>
                    <a:pt x="4409" y="11929"/>
                    <a:pt x="4000" y="9950"/>
                  </a:cubicBezTo>
                  <a:lnTo>
                    <a:pt x="3809" y="9049"/>
                  </a:lnTo>
                  <a:lnTo>
                    <a:pt x="5201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6"/>
            <p:cNvSpPr/>
            <p:nvPr/>
          </p:nvSpPr>
          <p:spPr>
            <a:xfrm>
              <a:off x="7729680" y="3722464"/>
              <a:ext cx="217867" cy="884934"/>
            </a:xfrm>
            <a:custGeom>
              <a:avLst/>
              <a:gdLst/>
              <a:ahLst/>
              <a:cxnLst/>
              <a:rect l="l" t="t" r="r" b="b"/>
              <a:pathLst>
                <a:path w="5501" h="22344" extrusionOk="0">
                  <a:moveTo>
                    <a:pt x="1" y="1"/>
                  </a:moveTo>
                  <a:lnTo>
                    <a:pt x="1352" y="9460"/>
                  </a:lnTo>
                  <a:cubicBezTo>
                    <a:pt x="778" y="11097"/>
                    <a:pt x="533" y="14591"/>
                    <a:pt x="601" y="16311"/>
                  </a:cubicBezTo>
                  <a:lnTo>
                    <a:pt x="874" y="22344"/>
                  </a:lnTo>
                  <a:lnTo>
                    <a:pt x="2444" y="22344"/>
                  </a:lnTo>
                  <a:lnTo>
                    <a:pt x="5501" y="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6"/>
            <p:cNvSpPr/>
            <p:nvPr/>
          </p:nvSpPr>
          <p:spPr>
            <a:xfrm>
              <a:off x="7499939" y="3744087"/>
              <a:ext cx="200045" cy="866043"/>
            </a:xfrm>
            <a:custGeom>
              <a:avLst/>
              <a:gdLst/>
              <a:ahLst/>
              <a:cxnLst/>
              <a:rect l="l" t="t" r="r" b="b"/>
              <a:pathLst>
                <a:path w="5051" h="21867" extrusionOk="0">
                  <a:moveTo>
                    <a:pt x="1" y="1"/>
                  </a:moveTo>
                  <a:lnTo>
                    <a:pt x="1379" y="8313"/>
                  </a:lnTo>
                  <a:lnTo>
                    <a:pt x="1352" y="10101"/>
                  </a:lnTo>
                  <a:cubicBezTo>
                    <a:pt x="1311" y="11793"/>
                    <a:pt x="1448" y="15247"/>
                    <a:pt x="1748" y="16912"/>
                  </a:cubicBezTo>
                  <a:lnTo>
                    <a:pt x="2649" y="21812"/>
                  </a:lnTo>
                  <a:lnTo>
                    <a:pt x="4218" y="21866"/>
                  </a:lnTo>
                  <a:lnTo>
                    <a:pt x="4409" y="17321"/>
                  </a:lnTo>
                  <a:cubicBezTo>
                    <a:pt x="4491" y="15288"/>
                    <a:pt x="4314" y="11507"/>
                    <a:pt x="3904" y="9514"/>
                  </a:cubicBezTo>
                  <a:lnTo>
                    <a:pt x="3727" y="8572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6"/>
            <p:cNvSpPr/>
            <p:nvPr/>
          </p:nvSpPr>
          <p:spPr>
            <a:xfrm>
              <a:off x="7733482" y="3744087"/>
              <a:ext cx="211926" cy="863310"/>
            </a:xfrm>
            <a:custGeom>
              <a:avLst/>
              <a:gdLst/>
              <a:ahLst/>
              <a:cxnLst/>
              <a:rect l="l" t="t" r="r" b="b"/>
              <a:pathLst>
                <a:path w="5351" h="21798" extrusionOk="0">
                  <a:moveTo>
                    <a:pt x="0" y="1"/>
                  </a:moveTo>
                  <a:lnTo>
                    <a:pt x="1269" y="8914"/>
                  </a:lnTo>
                  <a:cubicBezTo>
                    <a:pt x="710" y="10551"/>
                    <a:pt x="450" y="14045"/>
                    <a:pt x="519" y="15765"/>
                  </a:cubicBezTo>
                  <a:lnTo>
                    <a:pt x="792" y="21798"/>
                  </a:lnTo>
                  <a:lnTo>
                    <a:pt x="2361" y="21798"/>
                  </a:lnTo>
                  <a:lnTo>
                    <a:pt x="5350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6"/>
            <p:cNvSpPr/>
            <p:nvPr/>
          </p:nvSpPr>
          <p:spPr>
            <a:xfrm>
              <a:off x="8056172" y="2352214"/>
              <a:ext cx="85982" cy="96240"/>
            </a:xfrm>
            <a:custGeom>
              <a:avLst/>
              <a:gdLst/>
              <a:ahLst/>
              <a:cxnLst/>
              <a:rect l="l" t="t" r="r" b="b"/>
              <a:pathLst>
                <a:path w="2171" h="2430" extrusionOk="0">
                  <a:moveTo>
                    <a:pt x="1215" y="0"/>
                  </a:moveTo>
                  <a:lnTo>
                    <a:pt x="260" y="369"/>
                  </a:lnTo>
                  <a:lnTo>
                    <a:pt x="82" y="1761"/>
                  </a:lnTo>
                  <a:cubicBezTo>
                    <a:pt x="14" y="1966"/>
                    <a:pt x="14" y="2116"/>
                    <a:pt x="0" y="2348"/>
                  </a:cubicBezTo>
                  <a:lnTo>
                    <a:pt x="1283" y="2430"/>
                  </a:lnTo>
                  <a:lnTo>
                    <a:pt x="2171" y="73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6"/>
            <p:cNvSpPr/>
            <p:nvPr/>
          </p:nvSpPr>
          <p:spPr>
            <a:xfrm>
              <a:off x="7676175" y="1692733"/>
              <a:ext cx="848181" cy="806556"/>
            </a:xfrm>
            <a:custGeom>
              <a:avLst/>
              <a:gdLst/>
              <a:ahLst/>
              <a:cxnLst/>
              <a:rect l="l" t="t" r="r" b="b"/>
              <a:pathLst>
                <a:path w="21416" h="20365" extrusionOk="0">
                  <a:moveTo>
                    <a:pt x="10701" y="1"/>
                  </a:moveTo>
                  <a:lnTo>
                    <a:pt x="7412" y="6716"/>
                  </a:lnTo>
                  <a:lnTo>
                    <a:pt x="0" y="7780"/>
                  </a:lnTo>
                  <a:lnTo>
                    <a:pt x="5364" y="12994"/>
                  </a:lnTo>
                  <a:lnTo>
                    <a:pt x="4095" y="20365"/>
                  </a:lnTo>
                  <a:lnTo>
                    <a:pt x="10701" y="16884"/>
                  </a:lnTo>
                  <a:lnTo>
                    <a:pt x="17321" y="20365"/>
                  </a:lnTo>
                  <a:lnTo>
                    <a:pt x="16065" y="12994"/>
                  </a:lnTo>
                  <a:lnTo>
                    <a:pt x="21415" y="7780"/>
                  </a:lnTo>
                  <a:lnTo>
                    <a:pt x="14018" y="6716"/>
                  </a:lnTo>
                  <a:lnTo>
                    <a:pt x="107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6"/>
            <p:cNvSpPr/>
            <p:nvPr/>
          </p:nvSpPr>
          <p:spPr>
            <a:xfrm>
              <a:off x="8037241" y="2343541"/>
              <a:ext cx="43288" cy="102221"/>
            </a:xfrm>
            <a:custGeom>
              <a:avLst/>
              <a:gdLst/>
              <a:ahLst/>
              <a:cxnLst/>
              <a:rect l="l" t="t" r="r" b="b"/>
              <a:pathLst>
                <a:path w="1093" h="2581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820"/>
                    <a:pt x="424" y="1693"/>
                    <a:pt x="492" y="2580"/>
                  </a:cubicBezTo>
                  <a:lnTo>
                    <a:pt x="751" y="2458"/>
                  </a:lnTo>
                  <a:cubicBezTo>
                    <a:pt x="956" y="2321"/>
                    <a:pt x="1093" y="2021"/>
                    <a:pt x="1079" y="1707"/>
                  </a:cubicBezTo>
                  <a:cubicBezTo>
                    <a:pt x="1079" y="1407"/>
                    <a:pt x="929" y="1093"/>
                    <a:pt x="724" y="997"/>
                  </a:cubicBezTo>
                  <a:cubicBezTo>
                    <a:pt x="683" y="492"/>
                    <a:pt x="356" y="96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6"/>
            <p:cNvSpPr/>
            <p:nvPr/>
          </p:nvSpPr>
          <p:spPr>
            <a:xfrm>
              <a:off x="8052647" y="2352927"/>
              <a:ext cx="31130" cy="85428"/>
            </a:xfrm>
            <a:custGeom>
              <a:avLst/>
              <a:gdLst/>
              <a:ahLst/>
              <a:cxnLst/>
              <a:rect l="l" t="t" r="r" b="b"/>
              <a:pathLst>
                <a:path w="786" h="2157" extrusionOk="0">
                  <a:moveTo>
                    <a:pt x="53" y="0"/>
                  </a:moveTo>
                  <a:cubicBezTo>
                    <a:pt x="14" y="0"/>
                    <a:pt x="0" y="84"/>
                    <a:pt x="35" y="119"/>
                  </a:cubicBezTo>
                  <a:cubicBezTo>
                    <a:pt x="158" y="173"/>
                    <a:pt x="171" y="392"/>
                    <a:pt x="212" y="555"/>
                  </a:cubicBezTo>
                  <a:cubicBezTo>
                    <a:pt x="226" y="637"/>
                    <a:pt x="239" y="719"/>
                    <a:pt x="280" y="787"/>
                  </a:cubicBezTo>
                  <a:cubicBezTo>
                    <a:pt x="335" y="869"/>
                    <a:pt x="376" y="910"/>
                    <a:pt x="431" y="965"/>
                  </a:cubicBezTo>
                  <a:cubicBezTo>
                    <a:pt x="553" y="1060"/>
                    <a:pt x="676" y="1197"/>
                    <a:pt x="690" y="1415"/>
                  </a:cubicBezTo>
                  <a:cubicBezTo>
                    <a:pt x="717" y="1647"/>
                    <a:pt x="649" y="1866"/>
                    <a:pt x="608" y="2070"/>
                  </a:cubicBezTo>
                  <a:cubicBezTo>
                    <a:pt x="590" y="2117"/>
                    <a:pt x="615" y="2156"/>
                    <a:pt x="641" y="2156"/>
                  </a:cubicBezTo>
                  <a:cubicBezTo>
                    <a:pt x="654" y="2156"/>
                    <a:pt x="667" y="2147"/>
                    <a:pt x="676" y="2125"/>
                  </a:cubicBezTo>
                  <a:cubicBezTo>
                    <a:pt x="717" y="1893"/>
                    <a:pt x="785" y="1675"/>
                    <a:pt x="772" y="1443"/>
                  </a:cubicBezTo>
                  <a:cubicBezTo>
                    <a:pt x="758" y="1211"/>
                    <a:pt x="676" y="1047"/>
                    <a:pt x="553" y="924"/>
                  </a:cubicBezTo>
                  <a:cubicBezTo>
                    <a:pt x="485" y="856"/>
                    <a:pt x="417" y="828"/>
                    <a:pt x="362" y="733"/>
                  </a:cubicBezTo>
                  <a:cubicBezTo>
                    <a:pt x="308" y="651"/>
                    <a:pt x="294" y="555"/>
                    <a:pt x="280" y="446"/>
                  </a:cubicBezTo>
                  <a:cubicBezTo>
                    <a:pt x="239" y="282"/>
                    <a:pt x="212" y="78"/>
                    <a:pt x="76" y="10"/>
                  </a:cubicBezTo>
                  <a:cubicBezTo>
                    <a:pt x="67" y="3"/>
                    <a:pt x="60" y="0"/>
                    <a:pt x="53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6"/>
            <p:cNvSpPr/>
            <p:nvPr/>
          </p:nvSpPr>
          <p:spPr>
            <a:xfrm>
              <a:off x="7673997" y="2539975"/>
              <a:ext cx="115132" cy="122181"/>
            </a:xfrm>
            <a:custGeom>
              <a:avLst/>
              <a:gdLst/>
              <a:ahLst/>
              <a:cxnLst/>
              <a:rect l="l" t="t" r="r" b="b"/>
              <a:pathLst>
                <a:path w="2907" h="3085" extrusionOk="0">
                  <a:moveTo>
                    <a:pt x="2360" y="0"/>
                  </a:moveTo>
                  <a:cubicBezTo>
                    <a:pt x="2146" y="0"/>
                    <a:pt x="1886" y="50"/>
                    <a:pt x="1707" y="105"/>
                  </a:cubicBezTo>
                  <a:cubicBezTo>
                    <a:pt x="1161" y="282"/>
                    <a:pt x="697" y="582"/>
                    <a:pt x="424" y="992"/>
                  </a:cubicBezTo>
                  <a:cubicBezTo>
                    <a:pt x="1" y="1633"/>
                    <a:pt x="28" y="2384"/>
                    <a:pt x="69" y="3080"/>
                  </a:cubicBezTo>
                  <a:cubicBezTo>
                    <a:pt x="110" y="3083"/>
                    <a:pt x="152" y="3085"/>
                    <a:pt x="194" y="3085"/>
                  </a:cubicBezTo>
                  <a:cubicBezTo>
                    <a:pt x="525" y="3085"/>
                    <a:pt x="864" y="2990"/>
                    <a:pt x="1106" y="2821"/>
                  </a:cubicBezTo>
                  <a:cubicBezTo>
                    <a:pt x="1379" y="2616"/>
                    <a:pt x="1543" y="2329"/>
                    <a:pt x="1570" y="2043"/>
                  </a:cubicBezTo>
                  <a:cubicBezTo>
                    <a:pt x="1584" y="1811"/>
                    <a:pt x="1502" y="1592"/>
                    <a:pt x="1584" y="1374"/>
                  </a:cubicBezTo>
                  <a:cubicBezTo>
                    <a:pt x="1652" y="1183"/>
                    <a:pt x="1857" y="1033"/>
                    <a:pt x="2048" y="910"/>
                  </a:cubicBezTo>
                  <a:cubicBezTo>
                    <a:pt x="2253" y="787"/>
                    <a:pt x="2457" y="678"/>
                    <a:pt x="2594" y="500"/>
                  </a:cubicBezTo>
                  <a:cubicBezTo>
                    <a:pt x="2906" y="114"/>
                    <a:pt x="2684" y="0"/>
                    <a:pt x="23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6"/>
            <p:cNvSpPr/>
            <p:nvPr/>
          </p:nvSpPr>
          <p:spPr>
            <a:xfrm>
              <a:off x="5609143" y="2638707"/>
              <a:ext cx="233551" cy="291928"/>
            </a:xfrm>
            <a:custGeom>
              <a:avLst/>
              <a:gdLst/>
              <a:ahLst/>
              <a:cxnLst/>
              <a:rect l="l" t="t" r="r" b="b"/>
              <a:pathLst>
                <a:path w="5897" h="7371" extrusionOk="0">
                  <a:moveTo>
                    <a:pt x="2908" y="0"/>
                  </a:moveTo>
                  <a:cubicBezTo>
                    <a:pt x="2689" y="300"/>
                    <a:pt x="2471" y="573"/>
                    <a:pt x="2266" y="805"/>
                  </a:cubicBezTo>
                  <a:cubicBezTo>
                    <a:pt x="956" y="1078"/>
                    <a:pt x="546" y="1488"/>
                    <a:pt x="0" y="2716"/>
                  </a:cubicBezTo>
                  <a:lnTo>
                    <a:pt x="956" y="7370"/>
                  </a:lnTo>
                  <a:cubicBezTo>
                    <a:pt x="2839" y="6715"/>
                    <a:pt x="4300" y="4832"/>
                    <a:pt x="5569" y="3276"/>
                  </a:cubicBezTo>
                  <a:cubicBezTo>
                    <a:pt x="5678" y="3139"/>
                    <a:pt x="5801" y="3003"/>
                    <a:pt x="5897" y="2894"/>
                  </a:cubicBezTo>
                  <a:cubicBezTo>
                    <a:pt x="5801" y="2894"/>
                    <a:pt x="5692" y="2866"/>
                    <a:pt x="5596" y="2853"/>
                  </a:cubicBezTo>
                  <a:cubicBezTo>
                    <a:pt x="4245" y="2621"/>
                    <a:pt x="3071" y="1365"/>
                    <a:pt x="2908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6"/>
            <p:cNvSpPr/>
            <p:nvPr/>
          </p:nvSpPr>
          <p:spPr>
            <a:xfrm>
              <a:off x="5724271" y="2527857"/>
              <a:ext cx="193550" cy="225471"/>
            </a:xfrm>
            <a:custGeom>
              <a:avLst/>
              <a:gdLst/>
              <a:ahLst/>
              <a:cxnLst/>
              <a:rect l="l" t="t" r="r" b="b"/>
              <a:pathLst>
                <a:path w="4887" h="5693" extrusionOk="0">
                  <a:moveTo>
                    <a:pt x="3023" y="1"/>
                  </a:moveTo>
                  <a:cubicBezTo>
                    <a:pt x="3017" y="1"/>
                    <a:pt x="3010" y="1"/>
                    <a:pt x="3003" y="1"/>
                  </a:cubicBezTo>
                  <a:cubicBezTo>
                    <a:pt x="2648" y="1"/>
                    <a:pt x="2321" y="233"/>
                    <a:pt x="2048" y="465"/>
                  </a:cubicBezTo>
                  <a:cubicBezTo>
                    <a:pt x="1420" y="997"/>
                    <a:pt x="669" y="1967"/>
                    <a:pt x="1" y="2799"/>
                  </a:cubicBezTo>
                  <a:cubicBezTo>
                    <a:pt x="151" y="4164"/>
                    <a:pt x="1338" y="5433"/>
                    <a:pt x="2689" y="5652"/>
                  </a:cubicBezTo>
                  <a:cubicBezTo>
                    <a:pt x="2785" y="5665"/>
                    <a:pt x="2894" y="5693"/>
                    <a:pt x="2990" y="5693"/>
                  </a:cubicBezTo>
                  <a:cubicBezTo>
                    <a:pt x="4082" y="4287"/>
                    <a:pt x="4887" y="3031"/>
                    <a:pt x="4327" y="1284"/>
                  </a:cubicBezTo>
                  <a:cubicBezTo>
                    <a:pt x="4125" y="663"/>
                    <a:pt x="3668" y="1"/>
                    <a:pt x="302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6"/>
            <p:cNvSpPr/>
            <p:nvPr/>
          </p:nvSpPr>
          <p:spPr>
            <a:xfrm>
              <a:off x="4983722" y="2573282"/>
              <a:ext cx="401159" cy="353039"/>
            </a:xfrm>
            <a:custGeom>
              <a:avLst/>
              <a:gdLst/>
              <a:ahLst/>
              <a:cxnLst/>
              <a:rect l="l" t="t" r="r" b="b"/>
              <a:pathLst>
                <a:path w="10129" h="8914" extrusionOk="0">
                  <a:moveTo>
                    <a:pt x="2253" y="1"/>
                  </a:moveTo>
                  <a:cubicBezTo>
                    <a:pt x="1448" y="587"/>
                    <a:pt x="629" y="1843"/>
                    <a:pt x="1" y="2607"/>
                  </a:cubicBezTo>
                  <a:cubicBezTo>
                    <a:pt x="2444" y="5597"/>
                    <a:pt x="5638" y="7576"/>
                    <a:pt x="9255" y="8913"/>
                  </a:cubicBezTo>
                  <a:lnTo>
                    <a:pt x="10101" y="4709"/>
                  </a:lnTo>
                  <a:cubicBezTo>
                    <a:pt x="10128" y="4341"/>
                    <a:pt x="9937" y="3972"/>
                    <a:pt x="9664" y="3699"/>
                  </a:cubicBezTo>
                  <a:cubicBezTo>
                    <a:pt x="9391" y="3454"/>
                    <a:pt x="9050" y="3263"/>
                    <a:pt x="8681" y="3140"/>
                  </a:cubicBezTo>
                  <a:cubicBezTo>
                    <a:pt x="8270" y="3000"/>
                    <a:pt x="7835" y="2936"/>
                    <a:pt x="7398" y="2936"/>
                  </a:cubicBezTo>
                  <a:cubicBezTo>
                    <a:pt x="7022" y="2936"/>
                    <a:pt x="6645" y="2983"/>
                    <a:pt x="6279" y="3072"/>
                  </a:cubicBezTo>
                  <a:cubicBezTo>
                    <a:pt x="4887" y="2116"/>
                    <a:pt x="3536" y="1092"/>
                    <a:pt x="225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6"/>
            <p:cNvSpPr/>
            <p:nvPr/>
          </p:nvSpPr>
          <p:spPr>
            <a:xfrm>
              <a:off x="5126454" y="2659777"/>
              <a:ext cx="258423" cy="266542"/>
            </a:xfrm>
            <a:custGeom>
              <a:avLst/>
              <a:gdLst/>
              <a:ahLst/>
              <a:cxnLst/>
              <a:rect l="l" t="t" r="r" b="b"/>
              <a:pathLst>
                <a:path w="6525" h="6730" extrusionOk="0">
                  <a:moveTo>
                    <a:pt x="1420" y="0"/>
                  </a:moveTo>
                  <a:cubicBezTo>
                    <a:pt x="560" y="1092"/>
                    <a:pt x="178" y="2430"/>
                    <a:pt x="0" y="3808"/>
                  </a:cubicBezTo>
                  <a:cubicBezTo>
                    <a:pt x="1706" y="5037"/>
                    <a:pt x="3603" y="5979"/>
                    <a:pt x="5651" y="6729"/>
                  </a:cubicBezTo>
                  <a:lnTo>
                    <a:pt x="6497" y="2525"/>
                  </a:lnTo>
                  <a:cubicBezTo>
                    <a:pt x="6524" y="2157"/>
                    <a:pt x="6333" y="1788"/>
                    <a:pt x="6060" y="1515"/>
                  </a:cubicBezTo>
                  <a:cubicBezTo>
                    <a:pt x="5787" y="1270"/>
                    <a:pt x="5446" y="1079"/>
                    <a:pt x="5077" y="956"/>
                  </a:cubicBezTo>
                  <a:cubicBezTo>
                    <a:pt x="4666" y="816"/>
                    <a:pt x="4231" y="752"/>
                    <a:pt x="3794" y="752"/>
                  </a:cubicBezTo>
                  <a:cubicBezTo>
                    <a:pt x="3418" y="752"/>
                    <a:pt x="3041" y="799"/>
                    <a:pt x="2675" y="888"/>
                  </a:cubicBezTo>
                  <a:cubicBezTo>
                    <a:pt x="2252" y="601"/>
                    <a:pt x="1843" y="314"/>
                    <a:pt x="142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6"/>
            <p:cNvSpPr/>
            <p:nvPr/>
          </p:nvSpPr>
          <p:spPr>
            <a:xfrm>
              <a:off x="5126969" y="2761400"/>
              <a:ext cx="196282" cy="155172"/>
            </a:xfrm>
            <a:custGeom>
              <a:avLst/>
              <a:gdLst/>
              <a:ahLst/>
              <a:cxnLst/>
              <a:rect l="l" t="t" r="r" b="b"/>
              <a:pathLst>
                <a:path w="4956" h="3918" extrusionOk="0">
                  <a:moveTo>
                    <a:pt x="219" y="0"/>
                  </a:moveTo>
                  <a:cubicBezTo>
                    <a:pt x="124" y="410"/>
                    <a:pt x="55" y="833"/>
                    <a:pt x="1" y="1256"/>
                  </a:cubicBezTo>
                  <a:cubicBezTo>
                    <a:pt x="1502" y="2334"/>
                    <a:pt x="3167" y="3208"/>
                    <a:pt x="4955" y="3918"/>
                  </a:cubicBezTo>
                  <a:cubicBezTo>
                    <a:pt x="3331" y="2662"/>
                    <a:pt x="1802" y="1311"/>
                    <a:pt x="21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6"/>
            <p:cNvSpPr/>
            <p:nvPr/>
          </p:nvSpPr>
          <p:spPr>
            <a:xfrm>
              <a:off x="5237265" y="3418703"/>
              <a:ext cx="275690" cy="1114128"/>
            </a:xfrm>
            <a:custGeom>
              <a:avLst/>
              <a:gdLst/>
              <a:ahLst/>
              <a:cxnLst/>
              <a:rect l="l" t="t" r="r" b="b"/>
              <a:pathLst>
                <a:path w="6961" h="28131" extrusionOk="0">
                  <a:moveTo>
                    <a:pt x="1952" y="0"/>
                  </a:moveTo>
                  <a:cubicBezTo>
                    <a:pt x="1952" y="0"/>
                    <a:pt x="0" y="13185"/>
                    <a:pt x="1024" y="28130"/>
                  </a:cubicBezTo>
                  <a:lnTo>
                    <a:pt x="3412" y="28130"/>
                  </a:lnTo>
                  <a:lnTo>
                    <a:pt x="4859" y="16775"/>
                  </a:lnTo>
                  <a:lnTo>
                    <a:pt x="6893" y="3740"/>
                  </a:lnTo>
                  <a:cubicBezTo>
                    <a:pt x="6893" y="3740"/>
                    <a:pt x="6961" y="601"/>
                    <a:pt x="19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6"/>
            <p:cNvSpPr/>
            <p:nvPr/>
          </p:nvSpPr>
          <p:spPr>
            <a:xfrm>
              <a:off x="5358333" y="3443574"/>
              <a:ext cx="387060" cy="1088702"/>
            </a:xfrm>
            <a:custGeom>
              <a:avLst/>
              <a:gdLst/>
              <a:ahLst/>
              <a:cxnLst/>
              <a:rect l="l" t="t" r="r" b="b"/>
              <a:pathLst>
                <a:path w="9773" h="27489" extrusionOk="0">
                  <a:moveTo>
                    <a:pt x="0" y="0"/>
                  </a:moveTo>
                  <a:lnTo>
                    <a:pt x="0" y="0"/>
                  </a:lnTo>
                  <a:cubicBezTo>
                    <a:pt x="260" y="1365"/>
                    <a:pt x="2484" y="2921"/>
                    <a:pt x="2484" y="2921"/>
                  </a:cubicBezTo>
                  <a:lnTo>
                    <a:pt x="7371" y="27489"/>
                  </a:lnTo>
                  <a:lnTo>
                    <a:pt x="9746" y="27489"/>
                  </a:lnTo>
                  <a:cubicBezTo>
                    <a:pt x="9773" y="17935"/>
                    <a:pt x="8381" y="328"/>
                    <a:pt x="8381" y="3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6"/>
            <p:cNvSpPr/>
            <p:nvPr/>
          </p:nvSpPr>
          <p:spPr>
            <a:xfrm>
              <a:off x="5657776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1" y="1"/>
                  </a:moveTo>
                  <a:lnTo>
                    <a:pt x="96" y="1038"/>
                  </a:lnTo>
                  <a:lnTo>
                    <a:pt x="1994" y="1038"/>
                  </a:lnTo>
                  <a:lnTo>
                    <a:pt x="1994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6"/>
            <p:cNvSpPr/>
            <p:nvPr/>
          </p:nvSpPr>
          <p:spPr>
            <a:xfrm>
              <a:off x="5285898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0" y="1"/>
                  </a:moveTo>
                  <a:lnTo>
                    <a:pt x="110" y="1038"/>
                  </a:lnTo>
                  <a:lnTo>
                    <a:pt x="1993" y="1038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6"/>
            <p:cNvSpPr/>
            <p:nvPr/>
          </p:nvSpPr>
          <p:spPr>
            <a:xfrm>
              <a:off x="5351284" y="3418149"/>
              <a:ext cx="339534" cy="84279"/>
            </a:xfrm>
            <a:custGeom>
              <a:avLst/>
              <a:gdLst/>
              <a:ahLst/>
              <a:cxnLst/>
              <a:rect l="l" t="t" r="r" b="b"/>
              <a:pathLst>
                <a:path w="8573" h="2128" extrusionOk="0">
                  <a:moveTo>
                    <a:pt x="8463" y="1"/>
                  </a:moveTo>
                  <a:lnTo>
                    <a:pt x="1" y="437"/>
                  </a:lnTo>
                  <a:cubicBezTo>
                    <a:pt x="110" y="970"/>
                    <a:pt x="506" y="1529"/>
                    <a:pt x="943" y="2007"/>
                  </a:cubicBezTo>
                  <a:cubicBezTo>
                    <a:pt x="1656" y="2088"/>
                    <a:pt x="2375" y="2128"/>
                    <a:pt x="3097" y="2128"/>
                  </a:cubicBezTo>
                  <a:cubicBezTo>
                    <a:pt x="4927" y="2128"/>
                    <a:pt x="6771" y="1873"/>
                    <a:pt x="8572" y="1393"/>
                  </a:cubicBezTo>
                  <a:cubicBezTo>
                    <a:pt x="8531" y="983"/>
                    <a:pt x="8463" y="1"/>
                    <a:pt x="84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6"/>
            <p:cNvSpPr/>
            <p:nvPr/>
          </p:nvSpPr>
          <p:spPr>
            <a:xfrm>
              <a:off x="5636707" y="4564637"/>
              <a:ext cx="158974" cy="100042"/>
            </a:xfrm>
            <a:custGeom>
              <a:avLst/>
              <a:gdLst/>
              <a:ahLst/>
              <a:cxnLst/>
              <a:rect l="l" t="t" r="r" b="b"/>
              <a:pathLst>
                <a:path w="4014" h="2526" extrusionOk="0">
                  <a:moveTo>
                    <a:pt x="2730" y="1"/>
                  </a:moveTo>
                  <a:lnTo>
                    <a:pt x="506" y="69"/>
                  </a:lnTo>
                  <a:cubicBezTo>
                    <a:pt x="233" y="847"/>
                    <a:pt x="82" y="1693"/>
                    <a:pt x="1" y="2526"/>
                  </a:cubicBezTo>
                  <a:lnTo>
                    <a:pt x="4013" y="2526"/>
                  </a:lnTo>
                  <a:cubicBezTo>
                    <a:pt x="3781" y="1584"/>
                    <a:pt x="3344" y="697"/>
                    <a:pt x="2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6"/>
            <p:cNvSpPr/>
            <p:nvPr/>
          </p:nvSpPr>
          <p:spPr>
            <a:xfrm>
              <a:off x="5634529" y="4664637"/>
              <a:ext cx="163846" cy="21664"/>
            </a:xfrm>
            <a:custGeom>
              <a:avLst/>
              <a:gdLst/>
              <a:ahLst/>
              <a:cxnLst/>
              <a:rect l="l" t="t" r="r" b="b"/>
              <a:pathLst>
                <a:path w="4137" h="547" extrusionOk="0">
                  <a:moveTo>
                    <a:pt x="56" y="1"/>
                  </a:moveTo>
                  <a:cubicBezTo>
                    <a:pt x="28" y="96"/>
                    <a:pt x="15" y="206"/>
                    <a:pt x="15" y="301"/>
                  </a:cubicBezTo>
                  <a:cubicBezTo>
                    <a:pt x="1" y="424"/>
                    <a:pt x="96" y="547"/>
                    <a:pt x="219" y="547"/>
                  </a:cubicBezTo>
                  <a:lnTo>
                    <a:pt x="3891" y="547"/>
                  </a:lnTo>
                  <a:cubicBezTo>
                    <a:pt x="4027" y="547"/>
                    <a:pt x="4137" y="410"/>
                    <a:pt x="4096" y="274"/>
                  </a:cubicBezTo>
                  <a:cubicBezTo>
                    <a:pt x="4082" y="192"/>
                    <a:pt x="4068" y="83"/>
                    <a:pt x="404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6"/>
            <p:cNvSpPr/>
            <p:nvPr/>
          </p:nvSpPr>
          <p:spPr>
            <a:xfrm>
              <a:off x="5101583" y="4564637"/>
              <a:ext cx="288681" cy="100042"/>
            </a:xfrm>
            <a:custGeom>
              <a:avLst/>
              <a:gdLst/>
              <a:ahLst/>
              <a:cxnLst/>
              <a:rect l="l" t="t" r="r" b="b"/>
              <a:pathLst>
                <a:path w="7289" h="2526" extrusionOk="0">
                  <a:moveTo>
                    <a:pt x="4559" y="1"/>
                  </a:moveTo>
                  <a:cubicBezTo>
                    <a:pt x="3945" y="697"/>
                    <a:pt x="219" y="1584"/>
                    <a:pt x="0" y="2526"/>
                  </a:cubicBezTo>
                  <a:lnTo>
                    <a:pt x="7289" y="2526"/>
                  </a:lnTo>
                  <a:cubicBezTo>
                    <a:pt x="7193" y="1693"/>
                    <a:pt x="7029" y="847"/>
                    <a:pt x="6770" y="69"/>
                  </a:cubicBezTo>
                  <a:lnTo>
                    <a:pt x="4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6"/>
            <p:cNvSpPr/>
            <p:nvPr/>
          </p:nvSpPr>
          <p:spPr>
            <a:xfrm>
              <a:off x="5098335" y="4664637"/>
              <a:ext cx="292998" cy="21664"/>
            </a:xfrm>
            <a:custGeom>
              <a:avLst/>
              <a:gdLst/>
              <a:ahLst/>
              <a:cxnLst/>
              <a:rect l="l" t="t" r="r" b="b"/>
              <a:pathLst>
                <a:path w="7398" h="547" extrusionOk="0">
                  <a:moveTo>
                    <a:pt x="82" y="1"/>
                  </a:moveTo>
                  <a:cubicBezTo>
                    <a:pt x="69" y="83"/>
                    <a:pt x="41" y="192"/>
                    <a:pt x="28" y="274"/>
                  </a:cubicBezTo>
                  <a:cubicBezTo>
                    <a:pt x="0" y="410"/>
                    <a:pt x="96" y="547"/>
                    <a:pt x="232" y="547"/>
                  </a:cubicBezTo>
                  <a:lnTo>
                    <a:pt x="7180" y="547"/>
                  </a:lnTo>
                  <a:cubicBezTo>
                    <a:pt x="7302" y="547"/>
                    <a:pt x="7398" y="424"/>
                    <a:pt x="7384" y="301"/>
                  </a:cubicBezTo>
                  <a:cubicBezTo>
                    <a:pt x="7384" y="206"/>
                    <a:pt x="7371" y="96"/>
                    <a:pt x="734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6"/>
            <p:cNvSpPr/>
            <p:nvPr/>
          </p:nvSpPr>
          <p:spPr>
            <a:xfrm>
              <a:off x="5666172" y="3990819"/>
              <a:ext cx="58853" cy="134103"/>
            </a:xfrm>
            <a:custGeom>
              <a:avLst/>
              <a:gdLst/>
              <a:ahLst/>
              <a:cxnLst/>
              <a:rect l="l" t="t" r="r" b="b"/>
              <a:pathLst>
                <a:path w="1486" h="3386" extrusionOk="0">
                  <a:moveTo>
                    <a:pt x="1413" y="1"/>
                  </a:moveTo>
                  <a:cubicBezTo>
                    <a:pt x="1394" y="1"/>
                    <a:pt x="1377" y="11"/>
                    <a:pt x="1372" y="36"/>
                  </a:cubicBezTo>
                  <a:cubicBezTo>
                    <a:pt x="1195" y="595"/>
                    <a:pt x="1031" y="1182"/>
                    <a:pt x="812" y="1728"/>
                  </a:cubicBezTo>
                  <a:cubicBezTo>
                    <a:pt x="580" y="2260"/>
                    <a:pt x="294" y="2765"/>
                    <a:pt x="21" y="3284"/>
                  </a:cubicBezTo>
                  <a:cubicBezTo>
                    <a:pt x="1" y="3335"/>
                    <a:pt x="41" y="3386"/>
                    <a:pt x="74" y="3386"/>
                  </a:cubicBezTo>
                  <a:cubicBezTo>
                    <a:pt x="85" y="3386"/>
                    <a:pt x="96" y="3380"/>
                    <a:pt x="103" y="3366"/>
                  </a:cubicBezTo>
                  <a:cubicBezTo>
                    <a:pt x="471" y="2902"/>
                    <a:pt x="717" y="2342"/>
                    <a:pt x="949" y="1796"/>
                  </a:cubicBezTo>
                  <a:cubicBezTo>
                    <a:pt x="1181" y="1250"/>
                    <a:pt x="1372" y="664"/>
                    <a:pt x="1468" y="77"/>
                  </a:cubicBezTo>
                  <a:cubicBezTo>
                    <a:pt x="1485" y="33"/>
                    <a:pt x="1447" y="1"/>
                    <a:pt x="141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6"/>
            <p:cNvSpPr/>
            <p:nvPr/>
          </p:nvSpPr>
          <p:spPr>
            <a:xfrm>
              <a:off x="5282096" y="2695578"/>
              <a:ext cx="465478" cy="778951"/>
            </a:xfrm>
            <a:custGeom>
              <a:avLst/>
              <a:gdLst/>
              <a:ahLst/>
              <a:cxnLst/>
              <a:rect l="l" t="t" r="r" b="b"/>
              <a:pathLst>
                <a:path w="11753" h="19668" extrusionOk="0">
                  <a:moveTo>
                    <a:pt x="5727" y="1"/>
                  </a:moveTo>
                  <a:cubicBezTo>
                    <a:pt x="4498" y="1"/>
                    <a:pt x="3261" y="211"/>
                    <a:pt x="2130" y="680"/>
                  </a:cubicBezTo>
                  <a:cubicBezTo>
                    <a:pt x="1475" y="953"/>
                    <a:pt x="1052" y="1553"/>
                    <a:pt x="1025" y="2236"/>
                  </a:cubicBezTo>
                  <a:cubicBezTo>
                    <a:pt x="765" y="7217"/>
                    <a:pt x="520" y="12650"/>
                    <a:pt x="520" y="17700"/>
                  </a:cubicBezTo>
                  <a:cubicBezTo>
                    <a:pt x="547" y="18409"/>
                    <a:pt x="1" y="19024"/>
                    <a:pt x="683" y="19215"/>
                  </a:cubicBezTo>
                  <a:cubicBezTo>
                    <a:pt x="1858" y="19519"/>
                    <a:pt x="3283" y="19667"/>
                    <a:pt x="4755" y="19667"/>
                  </a:cubicBezTo>
                  <a:cubicBezTo>
                    <a:pt x="6720" y="19667"/>
                    <a:pt x="8768" y="19402"/>
                    <a:pt x="10415" y="18887"/>
                  </a:cubicBezTo>
                  <a:cubicBezTo>
                    <a:pt x="10743" y="18792"/>
                    <a:pt x="10715" y="18314"/>
                    <a:pt x="10688" y="17986"/>
                  </a:cubicBezTo>
                  <a:cubicBezTo>
                    <a:pt x="10510" y="12936"/>
                    <a:pt x="10824" y="7818"/>
                    <a:pt x="11616" y="2823"/>
                  </a:cubicBezTo>
                  <a:cubicBezTo>
                    <a:pt x="11753" y="1949"/>
                    <a:pt x="11234" y="1089"/>
                    <a:pt x="10401" y="816"/>
                  </a:cubicBezTo>
                  <a:cubicBezTo>
                    <a:pt x="9105" y="407"/>
                    <a:pt x="7794" y="106"/>
                    <a:pt x="6443" y="24"/>
                  </a:cubicBezTo>
                  <a:cubicBezTo>
                    <a:pt x="6205" y="9"/>
                    <a:pt x="5966" y="1"/>
                    <a:pt x="5727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6"/>
            <p:cNvSpPr/>
            <p:nvPr/>
          </p:nvSpPr>
          <p:spPr>
            <a:xfrm>
              <a:off x="5475084" y="2570035"/>
              <a:ext cx="103290" cy="174420"/>
            </a:xfrm>
            <a:custGeom>
              <a:avLst/>
              <a:gdLst/>
              <a:ahLst/>
              <a:cxnLst/>
              <a:rect l="l" t="t" r="r" b="b"/>
              <a:pathLst>
                <a:path w="2608" h="4404" extrusionOk="0">
                  <a:moveTo>
                    <a:pt x="2498" y="1"/>
                  </a:moveTo>
                  <a:lnTo>
                    <a:pt x="2498" y="1"/>
                  </a:lnTo>
                  <a:cubicBezTo>
                    <a:pt x="1543" y="301"/>
                    <a:pt x="683" y="779"/>
                    <a:pt x="82" y="1570"/>
                  </a:cubicBezTo>
                  <a:cubicBezTo>
                    <a:pt x="110" y="2321"/>
                    <a:pt x="82" y="3003"/>
                    <a:pt x="14" y="3740"/>
                  </a:cubicBezTo>
                  <a:cubicBezTo>
                    <a:pt x="1" y="4041"/>
                    <a:pt x="219" y="4327"/>
                    <a:pt x="533" y="4382"/>
                  </a:cubicBezTo>
                  <a:cubicBezTo>
                    <a:pt x="642" y="4397"/>
                    <a:pt x="754" y="4404"/>
                    <a:pt x="865" y="4404"/>
                  </a:cubicBezTo>
                  <a:cubicBezTo>
                    <a:pt x="1380" y="4404"/>
                    <a:pt x="1906" y="4250"/>
                    <a:pt x="2321" y="3959"/>
                  </a:cubicBezTo>
                  <a:cubicBezTo>
                    <a:pt x="2512" y="3822"/>
                    <a:pt x="2607" y="3590"/>
                    <a:pt x="2580" y="3372"/>
                  </a:cubicBezTo>
                  <a:cubicBezTo>
                    <a:pt x="2430" y="2253"/>
                    <a:pt x="2403" y="1120"/>
                    <a:pt x="2498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6"/>
            <p:cNvSpPr/>
            <p:nvPr/>
          </p:nvSpPr>
          <p:spPr>
            <a:xfrm>
              <a:off x="5474530" y="2570035"/>
              <a:ext cx="98418" cy="165985"/>
            </a:xfrm>
            <a:custGeom>
              <a:avLst/>
              <a:gdLst/>
              <a:ahLst/>
              <a:cxnLst/>
              <a:rect l="l" t="t" r="r" b="b"/>
              <a:pathLst>
                <a:path w="2485" h="4191" extrusionOk="0">
                  <a:moveTo>
                    <a:pt x="2485" y="1"/>
                  </a:moveTo>
                  <a:lnTo>
                    <a:pt x="2485" y="1"/>
                  </a:lnTo>
                  <a:cubicBezTo>
                    <a:pt x="1557" y="287"/>
                    <a:pt x="697" y="765"/>
                    <a:pt x="83" y="1557"/>
                  </a:cubicBezTo>
                  <a:cubicBezTo>
                    <a:pt x="96" y="2307"/>
                    <a:pt x="83" y="3003"/>
                    <a:pt x="1" y="3713"/>
                  </a:cubicBezTo>
                  <a:cubicBezTo>
                    <a:pt x="1" y="3891"/>
                    <a:pt x="69" y="4082"/>
                    <a:pt x="192" y="4191"/>
                  </a:cubicBezTo>
                  <a:cubicBezTo>
                    <a:pt x="1243" y="3713"/>
                    <a:pt x="2007" y="2608"/>
                    <a:pt x="2444" y="1434"/>
                  </a:cubicBezTo>
                  <a:cubicBezTo>
                    <a:pt x="2444" y="956"/>
                    <a:pt x="2458" y="478"/>
                    <a:pt x="2485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6"/>
            <p:cNvSpPr/>
            <p:nvPr/>
          </p:nvSpPr>
          <p:spPr>
            <a:xfrm>
              <a:off x="5391838" y="2391263"/>
              <a:ext cx="210857" cy="172203"/>
            </a:xfrm>
            <a:custGeom>
              <a:avLst/>
              <a:gdLst/>
              <a:ahLst/>
              <a:cxnLst/>
              <a:rect l="l" t="t" r="r" b="b"/>
              <a:pathLst>
                <a:path w="5324" h="4348" extrusionOk="0">
                  <a:moveTo>
                    <a:pt x="1947" y="1"/>
                  </a:moveTo>
                  <a:cubicBezTo>
                    <a:pt x="1817" y="1"/>
                    <a:pt x="1687" y="8"/>
                    <a:pt x="1557" y="24"/>
                  </a:cubicBezTo>
                  <a:cubicBezTo>
                    <a:pt x="1133" y="79"/>
                    <a:pt x="697" y="215"/>
                    <a:pt x="410" y="529"/>
                  </a:cubicBezTo>
                  <a:cubicBezTo>
                    <a:pt x="83" y="898"/>
                    <a:pt x="1" y="1430"/>
                    <a:pt x="1" y="1921"/>
                  </a:cubicBezTo>
                  <a:cubicBezTo>
                    <a:pt x="1" y="2495"/>
                    <a:pt x="274" y="2563"/>
                    <a:pt x="669" y="2986"/>
                  </a:cubicBezTo>
                  <a:cubicBezTo>
                    <a:pt x="1038" y="3395"/>
                    <a:pt x="1488" y="4119"/>
                    <a:pt x="2034" y="4228"/>
                  </a:cubicBezTo>
                  <a:cubicBezTo>
                    <a:pt x="2505" y="4310"/>
                    <a:pt x="2962" y="4347"/>
                    <a:pt x="3420" y="4347"/>
                  </a:cubicBezTo>
                  <a:cubicBezTo>
                    <a:pt x="3877" y="4347"/>
                    <a:pt x="4334" y="4310"/>
                    <a:pt x="4805" y="4242"/>
                  </a:cubicBezTo>
                  <a:cubicBezTo>
                    <a:pt x="4941" y="3750"/>
                    <a:pt x="5051" y="3259"/>
                    <a:pt x="5187" y="2768"/>
                  </a:cubicBezTo>
                  <a:cubicBezTo>
                    <a:pt x="5255" y="2522"/>
                    <a:pt x="5324" y="2235"/>
                    <a:pt x="5283" y="1990"/>
                  </a:cubicBezTo>
                  <a:cubicBezTo>
                    <a:pt x="5228" y="1730"/>
                    <a:pt x="5023" y="1471"/>
                    <a:pt x="4750" y="1471"/>
                  </a:cubicBezTo>
                  <a:cubicBezTo>
                    <a:pt x="4128" y="556"/>
                    <a:pt x="3047" y="1"/>
                    <a:pt x="19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6"/>
            <p:cNvSpPr/>
            <p:nvPr/>
          </p:nvSpPr>
          <p:spPr>
            <a:xfrm>
              <a:off x="5404273" y="2406352"/>
              <a:ext cx="191411" cy="156994"/>
            </a:xfrm>
            <a:custGeom>
              <a:avLst/>
              <a:gdLst/>
              <a:ahLst/>
              <a:cxnLst/>
              <a:rect l="l" t="t" r="r" b="b"/>
              <a:pathLst>
                <a:path w="4833" h="3964" extrusionOk="0">
                  <a:moveTo>
                    <a:pt x="1798" y="0"/>
                  </a:moveTo>
                  <a:cubicBezTo>
                    <a:pt x="1672" y="0"/>
                    <a:pt x="1546" y="8"/>
                    <a:pt x="1420" y="25"/>
                  </a:cubicBezTo>
                  <a:cubicBezTo>
                    <a:pt x="1024" y="66"/>
                    <a:pt x="628" y="189"/>
                    <a:pt x="369" y="476"/>
                  </a:cubicBezTo>
                  <a:cubicBezTo>
                    <a:pt x="69" y="817"/>
                    <a:pt x="1" y="1295"/>
                    <a:pt x="1" y="1745"/>
                  </a:cubicBezTo>
                  <a:cubicBezTo>
                    <a:pt x="1" y="2277"/>
                    <a:pt x="233" y="2346"/>
                    <a:pt x="615" y="2728"/>
                  </a:cubicBezTo>
                  <a:cubicBezTo>
                    <a:pt x="956" y="3110"/>
                    <a:pt x="1352" y="3779"/>
                    <a:pt x="1857" y="3861"/>
                  </a:cubicBezTo>
                  <a:cubicBezTo>
                    <a:pt x="2273" y="3929"/>
                    <a:pt x="2686" y="3963"/>
                    <a:pt x="3101" y="3963"/>
                  </a:cubicBezTo>
                  <a:cubicBezTo>
                    <a:pt x="3515" y="3963"/>
                    <a:pt x="3931" y="3929"/>
                    <a:pt x="4355" y="3861"/>
                  </a:cubicBezTo>
                  <a:lnTo>
                    <a:pt x="4709" y="2523"/>
                  </a:lnTo>
                  <a:cubicBezTo>
                    <a:pt x="4778" y="2291"/>
                    <a:pt x="4832" y="2045"/>
                    <a:pt x="4791" y="1813"/>
                  </a:cubicBezTo>
                  <a:cubicBezTo>
                    <a:pt x="4737" y="1568"/>
                    <a:pt x="4559" y="1349"/>
                    <a:pt x="4314" y="1349"/>
                  </a:cubicBezTo>
                  <a:cubicBezTo>
                    <a:pt x="3756" y="514"/>
                    <a:pt x="2791" y="0"/>
                    <a:pt x="1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6"/>
            <p:cNvSpPr/>
            <p:nvPr/>
          </p:nvSpPr>
          <p:spPr>
            <a:xfrm>
              <a:off x="5408075" y="2454748"/>
              <a:ext cx="198421" cy="216006"/>
            </a:xfrm>
            <a:custGeom>
              <a:avLst/>
              <a:gdLst/>
              <a:ahLst/>
              <a:cxnLst/>
              <a:rect l="l" t="t" r="r" b="b"/>
              <a:pathLst>
                <a:path w="5010" h="5454" extrusionOk="0">
                  <a:moveTo>
                    <a:pt x="1932" y="1"/>
                  </a:moveTo>
                  <a:cubicBezTo>
                    <a:pt x="1492" y="1"/>
                    <a:pt x="1052" y="66"/>
                    <a:pt x="655" y="196"/>
                  </a:cubicBezTo>
                  <a:cubicBezTo>
                    <a:pt x="478" y="250"/>
                    <a:pt x="355" y="387"/>
                    <a:pt x="314" y="537"/>
                  </a:cubicBezTo>
                  <a:cubicBezTo>
                    <a:pt x="273" y="728"/>
                    <a:pt x="232" y="933"/>
                    <a:pt x="205" y="1083"/>
                  </a:cubicBezTo>
                  <a:cubicBezTo>
                    <a:pt x="0" y="2652"/>
                    <a:pt x="655" y="5437"/>
                    <a:pt x="1501" y="5450"/>
                  </a:cubicBezTo>
                  <a:cubicBezTo>
                    <a:pt x="1553" y="5452"/>
                    <a:pt x="1604" y="5453"/>
                    <a:pt x="1654" y="5453"/>
                  </a:cubicBezTo>
                  <a:cubicBezTo>
                    <a:pt x="3367" y="5453"/>
                    <a:pt x="3762" y="4326"/>
                    <a:pt x="4067" y="3212"/>
                  </a:cubicBezTo>
                  <a:cubicBezTo>
                    <a:pt x="4067" y="3239"/>
                    <a:pt x="4190" y="3307"/>
                    <a:pt x="4327" y="3307"/>
                  </a:cubicBezTo>
                  <a:cubicBezTo>
                    <a:pt x="4463" y="3307"/>
                    <a:pt x="4627" y="3130"/>
                    <a:pt x="4709" y="3035"/>
                  </a:cubicBezTo>
                  <a:cubicBezTo>
                    <a:pt x="4845" y="2830"/>
                    <a:pt x="5009" y="2489"/>
                    <a:pt x="4845" y="2243"/>
                  </a:cubicBezTo>
                  <a:cubicBezTo>
                    <a:pt x="4751" y="2090"/>
                    <a:pt x="4591" y="2000"/>
                    <a:pt x="4435" y="2000"/>
                  </a:cubicBezTo>
                  <a:cubicBezTo>
                    <a:pt x="4298" y="2000"/>
                    <a:pt x="4164" y="2070"/>
                    <a:pt x="4081" y="2229"/>
                  </a:cubicBezTo>
                  <a:cubicBezTo>
                    <a:pt x="4095" y="1642"/>
                    <a:pt x="3917" y="1124"/>
                    <a:pt x="3699" y="591"/>
                  </a:cubicBezTo>
                  <a:cubicBezTo>
                    <a:pt x="3644" y="414"/>
                    <a:pt x="3494" y="277"/>
                    <a:pt x="3330" y="237"/>
                  </a:cubicBezTo>
                  <a:cubicBezTo>
                    <a:pt x="2901" y="79"/>
                    <a:pt x="2416" y="1"/>
                    <a:pt x="1932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6"/>
            <p:cNvSpPr/>
            <p:nvPr/>
          </p:nvSpPr>
          <p:spPr>
            <a:xfrm>
              <a:off x="5426966" y="2540292"/>
              <a:ext cx="144915" cy="129904"/>
            </a:xfrm>
            <a:custGeom>
              <a:avLst/>
              <a:gdLst/>
              <a:ahLst/>
              <a:cxnLst/>
              <a:rect l="l" t="t" r="r" b="b"/>
              <a:pathLst>
                <a:path w="3659" h="3280" extrusionOk="0">
                  <a:moveTo>
                    <a:pt x="3659" y="1"/>
                  </a:moveTo>
                  <a:lnTo>
                    <a:pt x="3659" y="1"/>
                  </a:lnTo>
                  <a:cubicBezTo>
                    <a:pt x="3372" y="506"/>
                    <a:pt x="3072" y="1011"/>
                    <a:pt x="2772" y="1489"/>
                  </a:cubicBezTo>
                  <a:cubicBezTo>
                    <a:pt x="2432" y="1394"/>
                    <a:pt x="2081" y="1347"/>
                    <a:pt x="1731" y="1347"/>
                  </a:cubicBezTo>
                  <a:cubicBezTo>
                    <a:pt x="1123" y="1347"/>
                    <a:pt x="521" y="1490"/>
                    <a:pt x="1" y="1775"/>
                  </a:cubicBezTo>
                  <a:cubicBezTo>
                    <a:pt x="246" y="2608"/>
                    <a:pt x="615" y="3263"/>
                    <a:pt x="1024" y="3277"/>
                  </a:cubicBezTo>
                  <a:cubicBezTo>
                    <a:pt x="1078" y="3279"/>
                    <a:pt x="1131" y="3280"/>
                    <a:pt x="1182" y="3280"/>
                  </a:cubicBezTo>
                  <a:cubicBezTo>
                    <a:pt x="2812" y="3280"/>
                    <a:pt x="3232" y="2247"/>
                    <a:pt x="3536" y="1188"/>
                  </a:cubicBezTo>
                  <a:lnTo>
                    <a:pt x="3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6"/>
            <p:cNvSpPr/>
            <p:nvPr/>
          </p:nvSpPr>
          <p:spPr>
            <a:xfrm>
              <a:off x="5566965" y="2533956"/>
              <a:ext cx="39526" cy="54496"/>
            </a:xfrm>
            <a:custGeom>
              <a:avLst/>
              <a:gdLst/>
              <a:ahLst/>
              <a:cxnLst/>
              <a:rect l="l" t="t" r="r" b="b"/>
              <a:pathLst>
                <a:path w="998" h="1376" extrusionOk="0">
                  <a:moveTo>
                    <a:pt x="417" y="1"/>
                  </a:moveTo>
                  <a:cubicBezTo>
                    <a:pt x="330" y="1"/>
                    <a:pt x="246" y="29"/>
                    <a:pt x="178" y="93"/>
                  </a:cubicBezTo>
                  <a:cubicBezTo>
                    <a:pt x="151" y="120"/>
                    <a:pt x="137" y="147"/>
                    <a:pt x="124" y="175"/>
                  </a:cubicBezTo>
                  <a:lnTo>
                    <a:pt x="1" y="1376"/>
                  </a:lnTo>
                  <a:lnTo>
                    <a:pt x="1" y="1376"/>
                  </a:lnTo>
                  <a:lnTo>
                    <a:pt x="55" y="1212"/>
                  </a:lnTo>
                  <a:cubicBezTo>
                    <a:pt x="55" y="1239"/>
                    <a:pt x="178" y="1307"/>
                    <a:pt x="315" y="1307"/>
                  </a:cubicBezTo>
                  <a:cubicBezTo>
                    <a:pt x="438" y="1307"/>
                    <a:pt x="615" y="1130"/>
                    <a:pt x="697" y="1035"/>
                  </a:cubicBezTo>
                  <a:cubicBezTo>
                    <a:pt x="833" y="802"/>
                    <a:pt x="997" y="489"/>
                    <a:pt x="833" y="243"/>
                  </a:cubicBezTo>
                  <a:cubicBezTo>
                    <a:pt x="737" y="94"/>
                    <a:pt x="573" y="1"/>
                    <a:pt x="417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6"/>
            <p:cNvSpPr/>
            <p:nvPr/>
          </p:nvSpPr>
          <p:spPr>
            <a:xfrm>
              <a:off x="5411283" y="2454748"/>
              <a:ext cx="159727" cy="156400"/>
            </a:xfrm>
            <a:custGeom>
              <a:avLst/>
              <a:gdLst/>
              <a:ahLst/>
              <a:cxnLst/>
              <a:rect l="l" t="t" r="r" b="b"/>
              <a:pathLst>
                <a:path w="4033" h="3949" extrusionOk="0">
                  <a:moveTo>
                    <a:pt x="4027" y="2134"/>
                  </a:moveTo>
                  <a:lnTo>
                    <a:pt x="4027" y="2174"/>
                  </a:lnTo>
                  <a:lnTo>
                    <a:pt x="4027" y="2174"/>
                  </a:lnTo>
                  <a:cubicBezTo>
                    <a:pt x="4032" y="2163"/>
                    <a:pt x="4033" y="2150"/>
                    <a:pt x="4027" y="2134"/>
                  </a:cubicBezTo>
                  <a:close/>
                  <a:moveTo>
                    <a:pt x="4027" y="2174"/>
                  </a:moveTo>
                  <a:cubicBezTo>
                    <a:pt x="4027" y="2175"/>
                    <a:pt x="4027" y="2176"/>
                    <a:pt x="4026" y="2177"/>
                  </a:cubicBezTo>
                  <a:lnTo>
                    <a:pt x="4026" y="2177"/>
                  </a:lnTo>
                  <a:cubicBezTo>
                    <a:pt x="4027" y="2176"/>
                    <a:pt x="4027" y="2175"/>
                    <a:pt x="4027" y="2175"/>
                  </a:cubicBezTo>
                  <a:lnTo>
                    <a:pt x="4027" y="2174"/>
                  </a:lnTo>
                  <a:close/>
                  <a:moveTo>
                    <a:pt x="4026" y="2177"/>
                  </a:moveTo>
                  <a:cubicBezTo>
                    <a:pt x="4018" y="2191"/>
                    <a:pt x="4009" y="2206"/>
                    <a:pt x="4000" y="2221"/>
                  </a:cubicBezTo>
                  <a:lnTo>
                    <a:pt x="4000" y="2221"/>
                  </a:lnTo>
                  <a:cubicBezTo>
                    <a:pt x="4000" y="2224"/>
                    <a:pt x="4000" y="2227"/>
                    <a:pt x="4000" y="2229"/>
                  </a:cubicBezTo>
                  <a:cubicBezTo>
                    <a:pt x="4008" y="2206"/>
                    <a:pt x="4020" y="2192"/>
                    <a:pt x="4026" y="2177"/>
                  </a:cubicBezTo>
                  <a:close/>
                  <a:moveTo>
                    <a:pt x="1851" y="1"/>
                  </a:moveTo>
                  <a:cubicBezTo>
                    <a:pt x="1411" y="1"/>
                    <a:pt x="971" y="66"/>
                    <a:pt x="574" y="196"/>
                  </a:cubicBezTo>
                  <a:cubicBezTo>
                    <a:pt x="397" y="250"/>
                    <a:pt x="274" y="387"/>
                    <a:pt x="233" y="537"/>
                  </a:cubicBezTo>
                  <a:cubicBezTo>
                    <a:pt x="178" y="728"/>
                    <a:pt x="124" y="933"/>
                    <a:pt x="110" y="1083"/>
                  </a:cubicBezTo>
                  <a:cubicBezTo>
                    <a:pt x="1" y="1902"/>
                    <a:pt x="124" y="3048"/>
                    <a:pt x="383" y="3949"/>
                  </a:cubicBezTo>
                  <a:cubicBezTo>
                    <a:pt x="912" y="3663"/>
                    <a:pt x="1517" y="3520"/>
                    <a:pt x="2119" y="3520"/>
                  </a:cubicBezTo>
                  <a:cubicBezTo>
                    <a:pt x="2466" y="3520"/>
                    <a:pt x="2811" y="3568"/>
                    <a:pt x="3140" y="3662"/>
                  </a:cubicBezTo>
                  <a:cubicBezTo>
                    <a:pt x="3431" y="3173"/>
                    <a:pt x="3722" y="2697"/>
                    <a:pt x="4000" y="2221"/>
                  </a:cubicBezTo>
                  <a:lnTo>
                    <a:pt x="4000" y="2221"/>
                  </a:lnTo>
                  <a:cubicBezTo>
                    <a:pt x="4012" y="1638"/>
                    <a:pt x="3835" y="1121"/>
                    <a:pt x="3618" y="591"/>
                  </a:cubicBezTo>
                  <a:cubicBezTo>
                    <a:pt x="3563" y="414"/>
                    <a:pt x="3413" y="277"/>
                    <a:pt x="3249" y="237"/>
                  </a:cubicBezTo>
                  <a:cubicBezTo>
                    <a:pt x="2820" y="79"/>
                    <a:pt x="2335" y="1"/>
                    <a:pt x="185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6"/>
            <p:cNvSpPr/>
            <p:nvPr/>
          </p:nvSpPr>
          <p:spPr>
            <a:xfrm>
              <a:off x="5572391" y="2537599"/>
              <a:ext cx="2178" cy="3287"/>
            </a:xfrm>
            <a:custGeom>
              <a:avLst/>
              <a:gdLst/>
              <a:ahLst/>
              <a:cxnLst/>
              <a:rect l="l" t="t" r="r" b="b"/>
              <a:pathLst>
                <a:path w="55" h="83" extrusionOk="0">
                  <a:moveTo>
                    <a:pt x="55" y="1"/>
                  </a:moveTo>
                  <a:lnTo>
                    <a:pt x="55" y="1"/>
                  </a:lnTo>
                  <a:cubicBezTo>
                    <a:pt x="14" y="14"/>
                    <a:pt x="0" y="28"/>
                    <a:pt x="0" y="55"/>
                  </a:cubicBezTo>
                  <a:lnTo>
                    <a:pt x="0" y="83"/>
                  </a:lnTo>
                  <a:cubicBezTo>
                    <a:pt x="14" y="55"/>
                    <a:pt x="41" y="28"/>
                    <a:pt x="5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6"/>
            <p:cNvSpPr/>
            <p:nvPr/>
          </p:nvSpPr>
          <p:spPr>
            <a:xfrm>
              <a:off x="5481025" y="2494629"/>
              <a:ext cx="53031" cy="19288"/>
            </a:xfrm>
            <a:custGeom>
              <a:avLst/>
              <a:gdLst/>
              <a:ahLst/>
              <a:cxnLst/>
              <a:rect l="l" t="t" r="r" b="b"/>
              <a:pathLst>
                <a:path w="1339" h="487" extrusionOk="0">
                  <a:moveTo>
                    <a:pt x="449" y="0"/>
                  </a:moveTo>
                  <a:cubicBezTo>
                    <a:pt x="285" y="0"/>
                    <a:pt x="136" y="44"/>
                    <a:pt x="42" y="158"/>
                  </a:cubicBezTo>
                  <a:cubicBezTo>
                    <a:pt x="1" y="226"/>
                    <a:pt x="1" y="335"/>
                    <a:pt x="96" y="335"/>
                  </a:cubicBezTo>
                  <a:cubicBezTo>
                    <a:pt x="108" y="337"/>
                    <a:pt x="120" y="337"/>
                    <a:pt x="132" y="337"/>
                  </a:cubicBezTo>
                  <a:cubicBezTo>
                    <a:pt x="230" y="337"/>
                    <a:pt x="328" y="293"/>
                    <a:pt x="437" y="280"/>
                  </a:cubicBezTo>
                  <a:cubicBezTo>
                    <a:pt x="483" y="275"/>
                    <a:pt x="530" y="272"/>
                    <a:pt x="579" y="272"/>
                  </a:cubicBezTo>
                  <a:cubicBezTo>
                    <a:pt x="648" y="272"/>
                    <a:pt x="720" y="278"/>
                    <a:pt x="792" y="294"/>
                  </a:cubicBezTo>
                  <a:cubicBezTo>
                    <a:pt x="888" y="321"/>
                    <a:pt x="983" y="349"/>
                    <a:pt x="1065" y="403"/>
                  </a:cubicBezTo>
                  <a:cubicBezTo>
                    <a:pt x="1127" y="428"/>
                    <a:pt x="1190" y="487"/>
                    <a:pt x="1262" y="487"/>
                  </a:cubicBezTo>
                  <a:cubicBezTo>
                    <a:pt x="1269" y="487"/>
                    <a:pt x="1276" y="486"/>
                    <a:pt x="1284" y="485"/>
                  </a:cubicBezTo>
                  <a:cubicBezTo>
                    <a:pt x="1325" y="485"/>
                    <a:pt x="1338" y="458"/>
                    <a:pt x="1338" y="417"/>
                  </a:cubicBezTo>
                  <a:cubicBezTo>
                    <a:pt x="1338" y="349"/>
                    <a:pt x="1284" y="294"/>
                    <a:pt x="1229" y="267"/>
                  </a:cubicBezTo>
                  <a:cubicBezTo>
                    <a:pt x="1072" y="136"/>
                    <a:pt x="738" y="0"/>
                    <a:pt x="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6"/>
            <p:cNvSpPr/>
            <p:nvPr/>
          </p:nvSpPr>
          <p:spPr>
            <a:xfrm>
              <a:off x="5496708" y="2519223"/>
              <a:ext cx="11406" cy="13030"/>
            </a:xfrm>
            <a:custGeom>
              <a:avLst/>
              <a:gdLst/>
              <a:ahLst/>
              <a:cxnLst/>
              <a:rect l="l" t="t" r="r" b="b"/>
              <a:pathLst>
                <a:path w="288" h="329" extrusionOk="0">
                  <a:moveTo>
                    <a:pt x="151" y="1"/>
                  </a:moveTo>
                  <a:cubicBezTo>
                    <a:pt x="137" y="1"/>
                    <a:pt x="123" y="1"/>
                    <a:pt x="110" y="14"/>
                  </a:cubicBezTo>
                  <a:cubicBezTo>
                    <a:pt x="82" y="14"/>
                    <a:pt x="69" y="42"/>
                    <a:pt x="55" y="55"/>
                  </a:cubicBezTo>
                  <a:cubicBezTo>
                    <a:pt x="41" y="69"/>
                    <a:pt x="14" y="83"/>
                    <a:pt x="14" y="110"/>
                  </a:cubicBezTo>
                  <a:cubicBezTo>
                    <a:pt x="1" y="124"/>
                    <a:pt x="1" y="151"/>
                    <a:pt x="1" y="151"/>
                  </a:cubicBezTo>
                  <a:lnTo>
                    <a:pt x="1" y="178"/>
                  </a:lnTo>
                  <a:cubicBezTo>
                    <a:pt x="1" y="205"/>
                    <a:pt x="1" y="246"/>
                    <a:pt x="14" y="260"/>
                  </a:cubicBezTo>
                  <a:cubicBezTo>
                    <a:pt x="14" y="274"/>
                    <a:pt x="41" y="274"/>
                    <a:pt x="41" y="287"/>
                  </a:cubicBezTo>
                  <a:cubicBezTo>
                    <a:pt x="55" y="315"/>
                    <a:pt x="69" y="328"/>
                    <a:pt x="110" y="328"/>
                  </a:cubicBezTo>
                  <a:lnTo>
                    <a:pt x="137" y="328"/>
                  </a:lnTo>
                  <a:cubicBezTo>
                    <a:pt x="151" y="328"/>
                    <a:pt x="178" y="328"/>
                    <a:pt x="192" y="315"/>
                  </a:cubicBezTo>
                  <a:cubicBezTo>
                    <a:pt x="205" y="315"/>
                    <a:pt x="219" y="287"/>
                    <a:pt x="246" y="274"/>
                  </a:cubicBezTo>
                  <a:cubicBezTo>
                    <a:pt x="260" y="260"/>
                    <a:pt x="273" y="246"/>
                    <a:pt x="273" y="219"/>
                  </a:cubicBezTo>
                  <a:cubicBezTo>
                    <a:pt x="287" y="205"/>
                    <a:pt x="287" y="192"/>
                    <a:pt x="287" y="178"/>
                  </a:cubicBezTo>
                  <a:lnTo>
                    <a:pt x="287" y="151"/>
                  </a:lnTo>
                  <a:cubicBezTo>
                    <a:pt x="287" y="124"/>
                    <a:pt x="287" y="83"/>
                    <a:pt x="273" y="69"/>
                  </a:cubicBezTo>
                  <a:cubicBezTo>
                    <a:pt x="273" y="55"/>
                    <a:pt x="260" y="55"/>
                    <a:pt x="260" y="42"/>
                  </a:cubicBezTo>
                  <a:cubicBezTo>
                    <a:pt x="246" y="14"/>
                    <a:pt x="219" y="1"/>
                    <a:pt x="192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6"/>
            <p:cNvSpPr/>
            <p:nvPr/>
          </p:nvSpPr>
          <p:spPr>
            <a:xfrm>
              <a:off x="5429699" y="2523540"/>
              <a:ext cx="11921" cy="12476"/>
            </a:xfrm>
            <a:custGeom>
              <a:avLst/>
              <a:gdLst/>
              <a:ahLst/>
              <a:cxnLst/>
              <a:rect l="l" t="t" r="r" b="b"/>
              <a:pathLst>
                <a:path w="301" h="315" extrusionOk="0">
                  <a:moveTo>
                    <a:pt x="164" y="1"/>
                  </a:moveTo>
                  <a:cubicBezTo>
                    <a:pt x="137" y="1"/>
                    <a:pt x="123" y="1"/>
                    <a:pt x="109" y="15"/>
                  </a:cubicBezTo>
                  <a:cubicBezTo>
                    <a:pt x="96" y="15"/>
                    <a:pt x="68" y="28"/>
                    <a:pt x="55" y="42"/>
                  </a:cubicBezTo>
                  <a:cubicBezTo>
                    <a:pt x="41" y="69"/>
                    <a:pt x="27" y="83"/>
                    <a:pt x="27" y="96"/>
                  </a:cubicBezTo>
                  <a:cubicBezTo>
                    <a:pt x="0" y="110"/>
                    <a:pt x="0" y="137"/>
                    <a:pt x="0" y="151"/>
                  </a:cubicBezTo>
                  <a:lnTo>
                    <a:pt x="0" y="165"/>
                  </a:lnTo>
                  <a:cubicBezTo>
                    <a:pt x="0" y="206"/>
                    <a:pt x="0" y="233"/>
                    <a:pt x="27" y="247"/>
                  </a:cubicBezTo>
                  <a:cubicBezTo>
                    <a:pt x="27" y="274"/>
                    <a:pt x="41" y="274"/>
                    <a:pt x="41" y="288"/>
                  </a:cubicBezTo>
                  <a:cubicBezTo>
                    <a:pt x="55" y="301"/>
                    <a:pt x="68" y="315"/>
                    <a:pt x="109" y="315"/>
                  </a:cubicBezTo>
                  <a:lnTo>
                    <a:pt x="137" y="315"/>
                  </a:lnTo>
                  <a:cubicBezTo>
                    <a:pt x="164" y="315"/>
                    <a:pt x="177" y="315"/>
                    <a:pt x="191" y="301"/>
                  </a:cubicBezTo>
                  <a:cubicBezTo>
                    <a:pt x="205" y="301"/>
                    <a:pt x="232" y="288"/>
                    <a:pt x="246" y="274"/>
                  </a:cubicBezTo>
                  <a:cubicBezTo>
                    <a:pt x="259" y="247"/>
                    <a:pt x="273" y="233"/>
                    <a:pt x="273" y="219"/>
                  </a:cubicBezTo>
                  <a:cubicBezTo>
                    <a:pt x="300" y="206"/>
                    <a:pt x="300" y="178"/>
                    <a:pt x="300" y="165"/>
                  </a:cubicBezTo>
                  <a:lnTo>
                    <a:pt x="300" y="151"/>
                  </a:lnTo>
                  <a:cubicBezTo>
                    <a:pt x="300" y="110"/>
                    <a:pt x="300" y="83"/>
                    <a:pt x="273" y="69"/>
                  </a:cubicBezTo>
                  <a:cubicBezTo>
                    <a:pt x="273" y="42"/>
                    <a:pt x="259" y="42"/>
                    <a:pt x="259" y="28"/>
                  </a:cubicBezTo>
                  <a:cubicBezTo>
                    <a:pt x="246" y="15"/>
                    <a:pt x="232" y="1"/>
                    <a:pt x="1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6"/>
            <p:cNvSpPr/>
            <p:nvPr/>
          </p:nvSpPr>
          <p:spPr>
            <a:xfrm>
              <a:off x="5416194" y="2500728"/>
              <a:ext cx="31922" cy="15169"/>
            </a:xfrm>
            <a:custGeom>
              <a:avLst/>
              <a:gdLst/>
              <a:ahLst/>
              <a:cxnLst/>
              <a:rect l="l" t="t" r="r" b="b"/>
              <a:pathLst>
                <a:path w="806" h="383" extrusionOk="0">
                  <a:moveTo>
                    <a:pt x="541" y="0"/>
                  </a:moveTo>
                  <a:cubicBezTo>
                    <a:pt x="481" y="0"/>
                    <a:pt x="423" y="10"/>
                    <a:pt x="368" y="31"/>
                  </a:cubicBezTo>
                  <a:cubicBezTo>
                    <a:pt x="246" y="58"/>
                    <a:pt x="109" y="113"/>
                    <a:pt x="54" y="236"/>
                  </a:cubicBezTo>
                  <a:cubicBezTo>
                    <a:pt x="54" y="249"/>
                    <a:pt x="41" y="263"/>
                    <a:pt x="27" y="277"/>
                  </a:cubicBezTo>
                  <a:cubicBezTo>
                    <a:pt x="0" y="357"/>
                    <a:pt x="32" y="383"/>
                    <a:pt x="85" y="383"/>
                  </a:cubicBezTo>
                  <a:cubicBezTo>
                    <a:pt x="167" y="383"/>
                    <a:pt x="300" y="321"/>
                    <a:pt x="341" y="304"/>
                  </a:cubicBezTo>
                  <a:cubicBezTo>
                    <a:pt x="450" y="263"/>
                    <a:pt x="532" y="249"/>
                    <a:pt x="641" y="249"/>
                  </a:cubicBezTo>
                  <a:cubicBezTo>
                    <a:pt x="723" y="249"/>
                    <a:pt x="791" y="236"/>
                    <a:pt x="805" y="140"/>
                  </a:cubicBezTo>
                  <a:cubicBezTo>
                    <a:pt x="805" y="99"/>
                    <a:pt x="764" y="45"/>
                    <a:pt x="723" y="31"/>
                  </a:cubicBezTo>
                  <a:cubicBezTo>
                    <a:pt x="662" y="10"/>
                    <a:pt x="600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6"/>
            <p:cNvSpPr/>
            <p:nvPr/>
          </p:nvSpPr>
          <p:spPr>
            <a:xfrm>
              <a:off x="5571717" y="2543975"/>
              <a:ext cx="25585" cy="27407"/>
            </a:xfrm>
            <a:custGeom>
              <a:avLst/>
              <a:gdLst/>
              <a:ahLst/>
              <a:cxnLst/>
              <a:rect l="l" t="t" r="r" b="b"/>
              <a:pathLst>
                <a:path w="646" h="692" extrusionOk="0">
                  <a:moveTo>
                    <a:pt x="383" y="1"/>
                  </a:moveTo>
                  <a:cubicBezTo>
                    <a:pt x="204" y="1"/>
                    <a:pt x="96" y="153"/>
                    <a:pt x="58" y="317"/>
                  </a:cubicBezTo>
                  <a:cubicBezTo>
                    <a:pt x="31" y="372"/>
                    <a:pt x="72" y="399"/>
                    <a:pt x="99" y="399"/>
                  </a:cubicBezTo>
                  <a:cubicBezTo>
                    <a:pt x="127" y="399"/>
                    <a:pt x="154" y="413"/>
                    <a:pt x="167" y="440"/>
                  </a:cubicBezTo>
                  <a:cubicBezTo>
                    <a:pt x="195" y="454"/>
                    <a:pt x="208" y="468"/>
                    <a:pt x="208" y="509"/>
                  </a:cubicBezTo>
                  <a:cubicBezTo>
                    <a:pt x="208" y="561"/>
                    <a:pt x="167" y="582"/>
                    <a:pt x="124" y="582"/>
                  </a:cubicBezTo>
                  <a:cubicBezTo>
                    <a:pt x="111" y="582"/>
                    <a:pt x="98" y="580"/>
                    <a:pt x="86" y="577"/>
                  </a:cubicBezTo>
                  <a:cubicBezTo>
                    <a:pt x="78" y="574"/>
                    <a:pt x="71" y="572"/>
                    <a:pt x="65" y="572"/>
                  </a:cubicBezTo>
                  <a:cubicBezTo>
                    <a:pt x="13" y="572"/>
                    <a:pt x="1" y="662"/>
                    <a:pt x="86" y="686"/>
                  </a:cubicBezTo>
                  <a:cubicBezTo>
                    <a:pt x="102" y="690"/>
                    <a:pt x="118" y="692"/>
                    <a:pt x="134" y="692"/>
                  </a:cubicBezTo>
                  <a:cubicBezTo>
                    <a:pt x="226" y="692"/>
                    <a:pt x="310" y="629"/>
                    <a:pt x="345" y="536"/>
                  </a:cubicBezTo>
                  <a:cubicBezTo>
                    <a:pt x="359" y="440"/>
                    <a:pt x="304" y="331"/>
                    <a:pt x="222" y="304"/>
                  </a:cubicBezTo>
                  <a:cubicBezTo>
                    <a:pt x="263" y="208"/>
                    <a:pt x="304" y="140"/>
                    <a:pt x="413" y="126"/>
                  </a:cubicBezTo>
                  <a:cubicBezTo>
                    <a:pt x="468" y="126"/>
                    <a:pt x="495" y="140"/>
                    <a:pt x="536" y="181"/>
                  </a:cubicBezTo>
                  <a:cubicBezTo>
                    <a:pt x="550" y="195"/>
                    <a:pt x="563" y="236"/>
                    <a:pt x="563" y="249"/>
                  </a:cubicBezTo>
                  <a:cubicBezTo>
                    <a:pt x="563" y="277"/>
                    <a:pt x="563" y="304"/>
                    <a:pt x="577" y="317"/>
                  </a:cubicBezTo>
                  <a:cubicBezTo>
                    <a:pt x="584" y="322"/>
                    <a:pt x="590" y="324"/>
                    <a:pt x="596" y="324"/>
                  </a:cubicBezTo>
                  <a:cubicBezTo>
                    <a:pt x="626" y="324"/>
                    <a:pt x="645" y="274"/>
                    <a:pt x="645" y="263"/>
                  </a:cubicBezTo>
                  <a:cubicBezTo>
                    <a:pt x="645" y="208"/>
                    <a:pt x="645" y="181"/>
                    <a:pt x="632" y="140"/>
                  </a:cubicBezTo>
                  <a:cubicBezTo>
                    <a:pt x="577" y="58"/>
                    <a:pt x="509" y="4"/>
                    <a:pt x="427" y="4"/>
                  </a:cubicBezTo>
                  <a:cubicBezTo>
                    <a:pt x="412" y="2"/>
                    <a:pt x="397" y="1"/>
                    <a:pt x="383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6"/>
            <p:cNvSpPr/>
            <p:nvPr/>
          </p:nvSpPr>
          <p:spPr>
            <a:xfrm>
              <a:off x="5387640" y="3249674"/>
              <a:ext cx="287136" cy="175213"/>
            </a:xfrm>
            <a:custGeom>
              <a:avLst/>
              <a:gdLst/>
              <a:ahLst/>
              <a:cxnLst/>
              <a:rect l="l" t="t" r="r" b="b"/>
              <a:pathLst>
                <a:path w="7250" h="4424" extrusionOk="0">
                  <a:moveTo>
                    <a:pt x="7156" y="0"/>
                  </a:moveTo>
                  <a:cubicBezTo>
                    <a:pt x="7136" y="0"/>
                    <a:pt x="7117" y="11"/>
                    <a:pt x="7108" y="37"/>
                  </a:cubicBezTo>
                  <a:cubicBezTo>
                    <a:pt x="6863" y="610"/>
                    <a:pt x="6563" y="1143"/>
                    <a:pt x="6180" y="1620"/>
                  </a:cubicBezTo>
                  <a:cubicBezTo>
                    <a:pt x="5498" y="2508"/>
                    <a:pt x="4611" y="3204"/>
                    <a:pt x="3614" y="3668"/>
                  </a:cubicBezTo>
                  <a:cubicBezTo>
                    <a:pt x="2716" y="4072"/>
                    <a:pt x="1735" y="4301"/>
                    <a:pt x="746" y="4301"/>
                  </a:cubicBezTo>
                  <a:cubicBezTo>
                    <a:pt x="533" y="4301"/>
                    <a:pt x="320" y="4290"/>
                    <a:pt x="107" y="4268"/>
                  </a:cubicBezTo>
                  <a:cubicBezTo>
                    <a:pt x="29" y="4268"/>
                    <a:pt x="0" y="4392"/>
                    <a:pt x="68" y="4392"/>
                  </a:cubicBezTo>
                  <a:cubicBezTo>
                    <a:pt x="72" y="4392"/>
                    <a:pt x="75" y="4392"/>
                    <a:pt x="79" y="4391"/>
                  </a:cubicBezTo>
                  <a:cubicBezTo>
                    <a:pt x="293" y="4413"/>
                    <a:pt x="509" y="4424"/>
                    <a:pt x="726" y="4424"/>
                  </a:cubicBezTo>
                  <a:cubicBezTo>
                    <a:pt x="1189" y="4424"/>
                    <a:pt x="1657" y="4375"/>
                    <a:pt x="2113" y="4282"/>
                  </a:cubicBezTo>
                  <a:cubicBezTo>
                    <a:pt x="3273" y="4050"/>
                    <a:pt x="4365" y="3531"/>
                    <a:pt x="5266" y="2767"/>
                  </a:cubicBezTo>
                  <a:cubicBezTo>
                    <a:pt x="6112" y="2044"/>
                    <a:pt x="6795" y="1129"/>
                    <a:pt x="7231" y="105"/>
                  </a:cubicBezTo>
                  <a:cubicBezTo>
                    <a:pt x="7250" y="50"/>
                    <a:pt x="7199" y="0"/>
                    <a:pt x="7156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6"/>
            <p:cNvSpPr/>
            <p:nvPr/>
          </p:nvSpPr>
          <p:spPr>
            <a:xfrm>
              <a:off x="5475520" y="2726469"/>
              <a:ext cx="118459" cy="36714"/>
            </a:xfrm>
            <a:custGeom>
              <a:avLst/>
              <a:gdLst/>
              <a:ahLst/>
              <a:cxnLst/>
              <a:rect l="l" t="t" r="r" b="b"/>
              <a:pathLst>
                <a:path w="2991" h="927" extrusionOk="0">
                  <a:moveTo>
                    <a:pt x="2891" y="1"/>
                  </a:moveTo>
                  <a:cubicBezTo>
                    <a:pt x="2875" y="1"/>
                    <a:pt x="2858" y="7"/>
                    <a:pt x="2842" y="22"/>
                  </a:cubicBezTo>
                  <a:cubicBezTo>
                    <a:pt x="2309" y="525"/>
                    <a:pt x="1599" y="798"/>
                    <a:pt x="880" y="798"/>
                  </a:cubicBezTo>
                  <a:cubicBezTo>
                    <a:pt x="623" y="798"/>
                    <a:pt x="364" y="763"/>
                    <a:pt x="112" y="691"/>
                  </a:cubicBezTo>
                  <a:cubicBezTo>
                    <a:pt x="102" y="686"/>
                    <a:pt x="92" y="684"/>
                    <a:pt x="83" y="684"/>
                  </a:cubicBezTo>
                  <a:cubicBezTo>
                    <a:pt x="22" y="684"/>
                    <a:pt x="0" y="790"/>
                    <a:pt x="71" y="814"/>
                  </a:cubicBezTo>
                  <a:cubicBezTo>
                    <a:pt x="333" y="889"/>
                    <a:pt x="604" y="926"/>
                    <a:pt x="874" y="926"/>
                  </a:cubicBezTo>
                  <a:cubicBezTo>
                    <a:pt x="1631" y="926"/>
                    <a:pt x="2384" y="638"/>
                    <a:pt x="2938" y="104"/>
                  </a:cubicBezTo>
                  <a:cubicBezTo>
                    <a:pt x="2990" y="73"/>
                    <a:pt x="2945" y="1"/>
                    <a:pt x="289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6"/>
            <p:cNvSpPr/>
            <p:nvPr/>
          </p:nvSpPr>
          <p:spPr>
            <a:xfrm>
              <a:off x="5435798" y="2534866"/>
              <a:ext cx="33031" cy="60635"/>
            </a:xfrm>
            <a:custGeom>
              <a:avLst/>
              <a:gdLst/>
              <a:ahLst/>
              <a:cxnLst/>
              <a:rect l="l" t="t" r="r" b="b"/>
              <a:pathLst>
                <a:path w="834" h="1531" extrusionOk="0">
                  <a:moveTo>
                    <a:pt x="561" y="1"/>
                  </a:moveTo>
                  <a:cubicBezTo>
                    <a:pt x="533" y="1"/>
                    <a:pt x="507" y="17"/>
                    <a:pt x="501" y="56"/>
                  </a:cubicBezTo>
                  <a:cubicBezTo>
                    <a:pt x="460" y="220"/>
                    <a:pt x="351" y="343"/>
                    <a:pt x="242" y="479"/>
                  </a:cubicBezTo>
                  <a:cubicBezTo>
                    <a:pt x="146" y="616"/>
                    <a:pt x="37" y="752"/>
                    <a:pt x="23" y="943"/>
                  </a:cubicBezTo>
                  <a:cubicBezTo>
                    <a:pt x="0" y="1266"/>
                    <a:pt x="280" y="1531"/>
                    <a:pt x="597" y="1531"/>
                  </a:cubicBezTo>
                  <a:cubicBezTo>
                    <a:pt x="656" y="1531"/>
                    <a:pt x="715" y="1522"/>
                    <a:pt x="774" y="1503"/>
                  </a:cubicBezTo>
                  <a:cubicBezTo>
                    <a:pt x="834" y="1467"/>
                    <a:pt x="810" y="1359"/>
                    <a:pt x="749" y="1359"/>
                  </a:cubicBezTo>
                  <a:cubicBezTo>
                    <a:pt x="740" y="1359"/>
                    <a:pt x="730" y="1361"/>
                    <a:pt x="720" y="1366"/>
                  </a:cubicBezTo>
                  <a:cubicBezTo>
                    <a:pt x="676" y="1382"/>
                    <a:pt x="630" y="1390"/>
                    <a:pt x="583" y="1390"/>
                  </a:cubicBezTo>
                  <a:cubicBezTo>
                    <a:pt x="471" y="1390"/>
                    <a:pt x="356" y="1344"/>
                    <a:pt x="269" y="1257"/>
                  </a:cubicBezTo>
                  <a:cubicBezTo>
                    <a:pt x="174" y="1148"/>
                    <a:pt x="146" y="971"/>
                    <a:pt x="187" y="820"/>
                  </a:cubicBezTo>
                  <a:cubicBezTo>
                    <a:pt x="296" y="547"/>
                    <a:pt x="583" y="370"/>
                    <a:pt x="638" y="83"/>
                  </a:cubicBezTo>
                  <a:cubicBezTo>
                    <a:pt x="646" y="35"/>
                    <a:pt x="601" y="1"/>
                    <a:pt x="561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6"/>
            <p:cNvSpPr/>
            <p:nvPr/>
          </p:nvSpPr>
          <p:spPr>
            <a:xfrm>
              <a:off x="5455798" y="2609242"/>
              <a:ext cx="56912" cy="24674"/>
            </a:xfrm>
            <a:custGeom>
              <a:avLst/>
              <a:gdLst/>
              <a:ahLst/>
              <a:cxnLst/>
              <a:rect l="l" t="t" r="r" b="b"/>
              <a:pathLst>
                <a:path w="1437" h="623" extrusionOk="0">
                  <a:moveTo>
                    <a:pt x="1333" y="0"/>
                  </a:moveTo>
                  <a:cubicBezTo>
                    <a:pt x="1312" y="0"/>
                    <a:pt x="1291" y="10"/>
                    <a:pt x="1279" y="34"/>
                  </a:cubicBezTo>
                  <a:cubicBezTo>
                    <a:pt x="1064" y="317"/>
                    <a:pt x="708" y="478"/>
                    <a:pt x="352" y="478"/>
                  </a:cubicBezTo>
                  <a:cubicBezTo>
                    <a:pt x="278" y="478"/>
                    <a:pt x="205" y="471"/>
                    <a:pt x="133" y="457"/>
                  </a:cubicBezTo>
                  <a:cubicBezTo>
                    <a:pt x="129" y="457"/>
                    <a:pt x="125" y="456"/>
                    <a:pt x="121" y="456"/>
                  </a:cubicBezTo>
                  <a:cubicBezTo>
                    <a:pt x="46" y="456"/>
                    <a:pt x="0" y="581"/>
                    <a:pt x="78" y="594"/>
                  </a:cubicBezTo>
                  <a:cubicBezTo>
                    <a:pt x="164" y="613"/>
                    <a:pt x="250" y="622"/>
                    <a:pt x="336" y="622"/>
                  </a:cubicBezTo>
                  <a:cubicBezTo>
                    <a:pt x="744" y="622"/>
                    <a:pt x="1140" y="418"/>
                    <a:pt x="1388" y="103"/>
                  </a:cubicBezTo>
                  <a:cubicBezTo>
                    <a:pt x="1436" y="55"/>
                    <a:pt x="1383" y="0"/>
                    <a:pt x="13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6"/>
            <p:cNvSpPr/>
            <p:nvPr/>
          </p:nvSpPr>
          <p:spPr>
            <a:xfrm>
              <a:off x="5002098" y="1527862"/>
              <a:ext cx="848181" cy="807110"/>
            </a:xfrm>
            <a:custGeom>
              <a:avLst/>
              <a:gdLst/>
              <a:ahLst/>
              <a:cxnLst/>
              <a:rect l="l" t="t" r="r" b="b"/>
              <a:pathLst>
                <a:path w="21416" h="20379" extrusionOk="0">
                  <a:moveTo>
                    <a:pt x="10702" y="1"/>
                  </a:moveTo>
                  <a:lnTo>
                    <a:pt x="7412" y="6716"/>
                  </a:lnTo>
                  <a:lnTo>
                    <a:pt x="1" y="7781"/>
                  </a:lnTo>
                  <a:lnTo>
                    <a:pt x="5365" y="13008"/>
                  </a:lnTo>
                  <a:lnTo>
                    <a:pt x="4096" y="20378"/>
                  </a:lnTo>
                  <a:lnTo>
                    <a:pt x="10702" y="16898"/>
                  </a:lnTo>
                  <a:lnTo>
                    <a:pt x="17321" y="20378"/>
                  </a:lnTo>
                  <a:lnTo>
                    <a:pt x="16052" y="13008"/>
                  </a:lnTo>
                  <a:lnTo>
                    <a:pt x="21416" y="7781"/>
                  </a:lnTo>
                  <a:lnTo>
                    <a:pt x="14005" y="6716"/>
                  </a:lnTo>
                  <a:lnTo>
                    <a:pt x="10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6"/>
            <p:cNvSpPr/>
            <p:nvPr/>
          </p:nvSpPr>
          <p:spPr>
            <a:xfrm>
              <a:off x="5149186" y="2218829"/>
              <a:ext cx="111330" cy="54140"/>
            </a:xfrm>
            <a:custGeom>
              <a:avLst/>
              <a:gdLst/>
              <a:ahLst/>
              <a:cxnLst/>
              <a:rect l="l" t="t" r="r" b="b"/>
              <a:pathLst>
                <a:path w="2811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3" y="625"/>
                  </a:cubicBezTo>
                  <a:cubicBezTo>
                    <a:pt x="1" y="911"/>
                    <a:pt x="196" y="1367"/>
                    <a:pt x="590" y="1367"/>
                  </a:cubicBezTo>
                  <a:cubicBezTo>
                    <a:pt x="684" y="1367"/>
                    <a:pt x="790" y="1341"/>
                    <a:pt x="900" y="1280"/>
                  </a:cubicBezTo>
                  <a:cubicBezTo>
                    <a:pt x="1050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3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3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6"/>
            <p:cNvSpPr/>
            <p:nvPr/>
          </p:nvSpPr>
          <p:spPr>
            <a:xfrm>
              <a:off x="5162691" y="2240452"/>
              <a:ext cx="111369" cy="54140"/>
            </a:xfrm>
            <a:custGeom>
              <a:avLst/>
              <a:gdLst/>
              <a:ahLst/>
              <a:cxnLst/>
              <a:rect l="l" t="t" r="r" b="b"/>
              <a:pathLst>
                <a:path w="2812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4" y="625"/>
                  </a:cubicBezTo>
                  <a:cubicBezTo>
                    <a:pt x="1" y="911"/>
                    <a:pt x="196" y="1366"/>
                    <a:pt x="590" y="1366"/>
                  </a:cubicBezTo>
                  <a:cubicBezTo>
                    <a:pt x="684" y="1366"/>
                    <a:pt x="790" y="1340"/>
                    <a:pt x="900" y="1280"/>
                  </a:cubicBezTo>
                  <a:cubicBezTo>
                    <a:pt x="1051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4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2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6"/>
            <p:cNvSpPr/>
            <p:nvPr/>
          </p:nvSpPr>
          <p:spPr>
            <a:xfrm>
              <a:off x="5158493" y="2264769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2494" y="1"/>
                  </a:moveTo>
                  <a:cubicBezTo>
                    <a:pt x="2453" y="1"/>
                    <a:pt x="2412" y="4"/>
                    <a:pt x="2371" y="11"/>
                  </a:cubicBezTo>
                  <a:cubicBezTo>
                    <a:pt x="1702" y="79"/>
                    <a:pt x="1034" y="284"/>
                    <a:pt x="474" y="625"/>
                  </a:cubicBezTo>
                  <a:cubicBezTo>
                    <a:pt x="0" y="911"/>
                    <a:pt x="202" y="1367"/>
                    <a:pt x="592" y="1367"/>
                  </a:cubicBezTo>
                  <a:cubicBezTo>
                    <a:pt x="685" y="1367"/>
                    <a:pt x="789" y="1341"/>
                    <a:pt x="897" y="1280"/>
                  </a:cubicBezTo>
                  <a:cubicBezTo>
                    <a:pt x="1047" y="1185"/>
                    <a:pt x="1184" y="1048"/>
                    <a:pt x="1348" y="939"/>
                  </a:cubicBezTo>
                  <a:cubicBezTo>
                    <a:pt x="1634" y="707"/>
                    <a:pt x="1975" y="557"/>
                    <a:pt x="2330" y="502"/>
                  </a:cubicBezTo>
                  <a:cubicBezTo>
                    <a:pt x="2440" y="488"/>
                    <a:pt x="2535" y="488"/>
                    <a:pt x="2644" y="434"/>
                  </a:cubicBezTo>
                  <a:cubicBezTo>
                    <a:pt x="2740" y="393"/>
                    <a:pt x="2808" y="284"/>
                    <a:pt x="2794" y="188"/>
                  </a:cubicBezTo>
                  <a:cubicBezTo>
                    <a:pt x="2794" y="93"/>
                    <a:pt x="2712" y="24"/>
                    <a:pt x="2617" y="11"/>
                  </a:cubicBezTo>
                  <a:cubicBezTo>
                    <a:pt x="2576" y="4"/>
                    <a:pt x="2535" y="1"/>
                    <a:pt x="249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6"/>
            <p:cNvSpPr/>
            <p:nvPr/>
          </p:nvSpPr>
          <p:spPr>
            <a:xfrm>
              <a:off x="5164790" y="2289799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045" y="1"/>
                  </a:moveTo>
                  <a:cubicBezTo>
                    <a:pt x="1995" y="1"/>
                    <a:pt x="1944" y="7"/>
                    <a:pt x="1898" y="7"/>
                  </a:cubicBezTo>
                  <a:cubicBezTo>
                    <a:pt x="1366" y="61"/>
                    <a:pt x="820" y="239"/>
                    <a:pt x="383" y="512"/>
                  </a:cubicBezTo>
                  <a:cubicBezTo>
                    <a:pt x="0" y="742"/>
                    <a:pt x="153" y="1103"/>
                    <a:pt x="468" y="1103"/>
                  </a:cubicBezTo>
                  <a:cubicBezTo>
                    <a:pt x="545" y="1103"/>
                    <a:pt x="633" y="1081"/>
                    <a:pt x="725" y="1030"/>
                  </a:cubicBezTo>
                  <a:cubicBezTo>
                    <a:pt x="847" y="962"/>
                    <a:pt x="957" y="866"/>
                    <a:pt x="1079" y="757"/>
                  </a:cubicBezTo>
                  <a:cubicBezTo>
                    <a:pt x="1311" y="594"/>
                    <a:pt x="1612" y="471"/>
                    <a:pt x="1898" y="416"/>
                  </a:cubicBezTo>
                  <a:cubicBezTo>
                    <a:pt x="1980" y="416"/>
                    <a:pt x="2062" y="402"/>
                    <a:pt x="2158" y="375"/>
                  </a:cubicBezTo>
                  <a:cubicBezTo>
                    <a:pt x="2226" y="334"/>
                    <a:pt x="2294" y="252"/>
                    <a:pt x="2281" y="170"/>
                  </a:cubicBezTo>
                  <a:cubicBezTo>
                    <a:pt x="2253" y="75"/>
                    <a:pt x="2185" y="34"/>
                    <a:pt x="2117" y="7"/>
                  </a:cubicBezTo>
                  <a:cubicBezTo>
                    <a:pt x="2094" y="2"/>
                    <a:pt x="2070" y="1"/>
                    <a:pt x="204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6"/>
            <p:cNvSpPr/>
            <p:nvPr/>
          </p:nvSpPr>
          <p:spPr>
            <a:xfrm>
              <a:off x="5123206" y="2240294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1611" y="1"/>
                  </a:moveTo>
                  <a:lnTo>
                    <a:pt x="1051" y="137"/>
                  </a:lnTo>
                  <a:cubicBezTo>
                    <a:pt x="751" y="410"/>
                    <a:pt x="573" y="574"/>
                    <a:pt x="355" y="915"/>
                  </a:cubicBezTo>
                  <a:cubicBezTo>
                    <a:pt x="137" y="1257"/>
                    <a:pt x="0" y="1693"/>
                    <a:pt x="82" y="2076"/>
                  </a:cubicBezTo>
                  <a:cubicBezTo>
                    <a:pt x="164" y="2471"/>
                    <a:pt x="505" y="2826"/>
                    <a:pt x="915" y="2854"/>
                  </a:cubicBezTo>
                  <a:cubicBezTo>
                    <a:pt x="929" y="2854"/>
                    <a:pt x="942" y="2855"/>
                    <a:pt x="956" y="2855"/>
                  </a:cubicBezTo>
                  <a:cubicBezTo>
                    <a:pt x="1187" y="2855"/>
                    <a:pt x="1403" y="2749"/>
                    <a:pt x="1583" y="2608"/>
                  </a:cubicBezTo>
                  <a:cubicBezTo>
                    <a:pt x="1993" y="2308"/>
                    <a:pt x="2225" y="1803"/>
                    <a:pt x="2252" y="1311"/>
                  </a:cubicBezTo>
                  <a:cubicBezTo>
                    <a:pt x="2252" y="820"/>
                    <a:pt x="2007" y="301"/>
                    <a:pt x="161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6"/>
            <p:cNvSpPr/>
            <p:nvPr/>
          </p:nvSpPr>
          <p:spPr>
            <a:xfrm>
              <a:off x="4963722" y="2289482"/>
              <a:ext cx="207609" cy="415140"/>
            </a:xfrm>
            <a:custGeom>
              <a:avLst/>
              <a:gdLst/>
              <a:ahLst/>
              <a:cxnLst/>
              <a:rect l="l" t="t" r="r" b="b"/>
              <a:pathLst>
                <a:path w="5242" h="10482" extrusionOk="0">
                  <a:moveTo>
                    <a:pt x="4519" y="1"/>
                  </a:moveTo>
                  <a:cubicBezTo>
                    <a:pt x="3604" y="1107"/>
                    <a:pt x="28" y="6689"/>
                    <a:pt x="14" y="8108"/>
                  </a:cubicBezTo>
                  <a:cubicBezTo>
                    <a:pt x="1" y="8859"/>
                    <a:pt x="260" y="9637"/>
                    <a:pt x="833" y="10142"/>
                  </a:cubicBezTo>
                  <a:cubicBezTo>
                    <a:pt x="1091" y="10372"/>
                    <a:pt x="1369" y="10482"/>
                    <a:pt x="1636" y="10482"/>
                  </a:cubicBezTo>
                  <a:cubicBezTo>
                    <a:pt x="2020" y="10482"/>
                    <a:pt x="2380" y="10255"/>
                    <a:pt x="2621" y="9828"/>
                  </a:cubicBezTo>
                  <a:cubicBezTo>
                    <a:pt x="3372" y="8518"/>
                    <a:pt x="4873" y="2703"/>
                    <a:pt x="5242" y="902"/>
                  </a:cubicBezTo>
                  <a:lnTo>
                    <a:pt x="4519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6"/>
            <p:cNvSpPr/>
            <p:nvPr/>
          </p:nvSpPr>
          <p:spPr>
            <a:xfrm>
              <a:off x="5595638" y="2197205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8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2" y="1367"/>
                    <a:pt x="2797" y="911"/>
                    <a:pt x="2334" y="625"/>
                  </a:cubicBezTo>
                  <a:cubicBezTo>
                    <a:pt x="1775" y="284"/>
                    <a:pt x="1092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6"/>
            <p:cNvSpPr/>
            <p:nvPr/>
          </p:nvSpPr>
          <p:spPr>
            <a:xfrm>
              <a:off x="5582133" y="2218829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7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0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1" y="1367"/>
                    <a:pt x="2797" y="911"/>
                    <a:pt x="2334" y="625"/>
                  </a:cubicBezTo>
                  <a:cubicBezTo>
                    <a:pt x="1774" y="284"/>
                    <a:pt x="1106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6"/>
            <p:cNvSpPr/>
            <p:nvPr/>
          </p:nvSpPr>
          <p:spPr>
            <a:xfrm>
              <a:off x="5585895" y="2243145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316" y="1"/>
                  </a:moveTo>
                  <a:cubicBezTo>
                    <a:pt x="274" y="1"/>
                    <a:pt x="233" y="4"/>
                    <a:pt x="192" y="11"/>
                  </a:cubicBezTo>
                  <a:cubicBezTo>
                    <a:pt x="110" y="24"/>
                    <a:pt x="14" y="93"/>
                    <a:pt x="14" y="188"/>
                  </a:cubicBezTo>
                  <a:cubicBezTo>
                    <a:pt x="1" y="284"/>
                    <a:pt x="69" y="393"/>
                    <a:pt x="178" y="434"/>
                  </a:cubicBezTo>
                  <a:cubicBezTo>
                    <a:pt x="274" y="489"/>
                    <a:pt x="383" y="489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25" y="1048"/>
                    <a:pt x="1761" y="1185"/>
                    <a:pt x="1911" y="1280"/>
                  </a:cubicBezTo>
                  <a:cubicBezTo>
                    <a:pt x="2019" y="1341"/>
                    <a:pt x="2123" y="1367"/>
                    <a:pt x="2216" y="1367"/>
                  </a:cubicBezTo>
                  <a:cubicBezTo>
                    <a:pt x="2606" y="1367"/>
                    <a:pt x="2808" y="911"/>
                    <a:pt x="2334" y="625"/>
                  </a:cubicBezTo>
                  <a:cubicBezTo>
                    <a:pt x="1775" y="284"/>
                    <a:pt x="1106" y="79"/>
                    <a:pt x="451" y="11"/>
                  </a:cubicBezTo>
                  <a:cubicBezTo>
                    <a:pt x="403" y="4"/>
                    <a:pt x="359" y="1"/>
                    <a:pt x="31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6"/>
            <p:cNvSpPr/>
            <p:nvPr/>
          </p:nvSpPr>
          <p:spPr>
            <a:xfrm>
              <a:off x="5599955" y="2268175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50" y="1"/>
                  </a:moveTo>
                  <a:cubicBezTo>
                    <a:pt x="225" y="1"/>
                    <a:pt x="201" y="2"/>
                    <a:pt x="178" y="7"/>
                  </a:cubicBezTo>
                  <a:cubicBezTo>
                    <a:pt x="110" y="34"/>
                    <a:pt x="41" y="75"/>
                    <a:pt x="28" y="170"/>
                  </a:cubicBezTo>
                  <a:cubicBezTo>
                    <a:pt x="0" y="252"/>
                    <a:pt x="69" y="334"/>
                    <a:pt x="137" y="375"/>
                  </a:cubicBezTo>
                  <a:cubicBezTo>
                    <a:pt x="232" y="402"/>
                    <a:pt x="314" y="416"/>
                    <a:pt x="396" y="416"/>
                  </a:cubicBezTo>
                  <a:cubicBezTo>
                    <a:pt x="683" y="471"/>
                    <a:pt x="983" y="594"/>
                    <a:pt x="1215" y="757"/>
                  </a:cubicBezTo>
                  <a:cubicBezTo>
                    <a:pt x="1338" y="867"/>
                    <a:pt x="1461" y="962"/>
                    <a:pt x="1570" y="1030"/>
                  </a:cubicBezTo>
                  <a:cubicBezTo>
                    <a:pt x="1662" y="1082"/>
                    <a:pt x="1749" y="1103"/>
                    <a:pt x="1827" y="1103"/>
                  </a:cubicBezTo>
                  <a:cubicBezTo>
                    <a:pt x="2142" y="1103"/>
                    <a:pt x="2295" y="742"/>
                    <a:pt x="1911" y="512"/>
                  </a:cubicBezTo>
                  <a:cubicBezTo>
                    <a:pt x="1474" y="239"/>
                    <a:pt x="929" y="61"/>
                    <a:pt x="396" y="7"/>
                  </a:cubicBezTo>
                  <a:cubicBezTo>
                    <a:pt x="351" y="7"/>
                    <a:pt x="299" y="1"/>
                    <a:pt x="250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6"/>
            <p:cNvSpPr/>
            <p:nvPr/>
          </p:nvSpPr>
          <p:spPr>
            <a:xfrm>
              <a:off x="5643202" y="2218670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642" y="1"/>
                  </a:moveTo>
                  <a:cubicBezTo>
                    <a:pt x="246" y="301"/>
                    <a:pt x="0" y="820"/>
                    <a:pt x="0" y="1311"/>
                  </a:cubicBezTo>
                  <a:cubicBezTo>
                    <a:pt x="28" y="1803"/>
                    <a:pt x="260" y="2308"/>
                    <a:pt x="669" y="2608"/>
                  </a:cubicBezTo>
                  <a:cubicBezTo>
                    <a:pt x="849" y="2750"/>
                    <a:pt x="1066" y="2855"/>
                    <a:pt x="1296" y="2855"/>
                  </a:cubicBezTo>
                  <a:cubicBezTo>
                    <a:pt x="1310" y="2855"/>
                    <a:pt x="1324" y="2854"/>
                    <a:pt x="1338" y="2854"/>
                  </a:cubicBezTo>
                  <a:cubicBezTo>
                    <a:pt x="1747" y="2826"/>
                    <a:pt x="2089" y="2471"/>
                    <a:pt x="2170" y="2076"/>
                  </a:cubicBezTo>
                  <a:cubicBezTo>
                    <a:pt x="2252" y="1693"/>
                    <a:pt x="2116" y="1257"/>
                    <a:pt x="1897" y="915"/>
                  </a:cubicBezTo>
                  <a:cubicBezTo>
                    <a:pt x="1679" y="574"/>
                    <a:pt x="1502" y="410"/>
                    <a:pt x="1201" y="137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6"/>
            <p:cNvSpPr/>
            <p:nvPr/>
          </p:nvSpPr>
          <p:spPr>
            <a:xfrm>
              <a:off x="5684825" y="2267898"/>
              <a:ext cx="207055" cy="415100"/>
            </a:xfrm>
            <a:custGeom>
              <a:avLst/>
              <a:gdLst/>
              <a:ahLst/>
              <a:cxnLst/>
              <a:rect l="l" t="t" r="r" b="b"/>
              <a:pathLst>
                <a:path w="5228" h="10481" extrusionOk="0">
                  <a:moveTo>
                    <a:pt x="710" y="0"/>
                  </a:moveTo>
                  <a:lnTo>
                    <a:pt x="0" y="901"/>
                  </a:lnTo>
                  <a:cubicBezTo>
                    <a:pt x="355" y="2702"/>
                    <a:pt x="1857" y="8517"/>
                    <a:pt x="2607" y="9827"/>
                  </a:cubicBezTo>
                  <a:cubicBezTo>
                    <a:pt x="2849" y="10254"/>
                    <a:pt x="3209" y="10481"/>
                    <a:pt x="3592" y="10481"/>
                  </a:cubicBezTo>
                  <a:cubicBezTo>
                    <a:pt x="3859" y="10481"/>
                    <a:pt x="4137" y="10371"/>
                    <a:pt x="4395" y="10141"/>
                  </a:cubicBezTo>
                  <a:cubicBezTo>
                    <a:pt x="4982" y="9636"/>
                    <a:pt x="5228" y="8858"/>
                    <a:pt x="5214" y="8107"/>
                  </a:cubicBezTo>
                  <a:cubicBezTo>
                    <a:pt x="5200" y="6688"/>
                    <a:pt x="1638" y="1106"/>
                    <a:pt x="71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6"/>
            <p:cNvSpPr/>
            <p:nvPr/>
          </p:nvSpPr>
          <p:spPr>
            <a:xfrm>
              <a:off x="5695241" y="2755063"/>
              <a:ext cx="144915" cy="168836"/>
            </a:xfrm>
            <a:custGeom>
              <a:avLst/>
              <a:gdLst/>
              <a:ahLst/>
              <a:cxnLst/>
              <a:rect l="l" t="t" r="r" b="b"/>
              <a:pathLst>
                <a:path w="3659" h="4263" extrusionOk="0">
                  <a:moveTo>
                    <a:pt x="3562" y="0"/>
                  </a:moveTo>
                  <a:cubicBezTo>
                    <a:pt x="3547" y="0"/>
                    <a:pt x="3531" y="7"/>
                    <a:pt x="3518" y="24"/>
                  </a:cubicBezTo>
                  <a:cubicBezTo>
                    <a:pt x="2617" y="1075"/>
                    <a:pt x="1730" y="2153"/>
                    <a:pt x="829" y="3204"/>
                  </a:cubicBezTo>
                  <a:lnTo>
                    <a:pt x="51" y="4132"/>
                  </a:lnTo>
                  <a:cubicBezTo>
                    <a:pt x="1" y="4183"/>
                    <a:pt x="47" y="4263"/>
                    <a:pt x="102" y="4263"/>
                  </a:cubicBezTo>
                  <a:cubicBezTo>
                    <a:pt x="122" y="4263"/>
                    <a:pt x="143" y="4253"/>
                    <a:pt x="160" y="4228"/>
                  </a:cubicBezTo>
                  <a:cubicBezTo>
                    <a:pt x="1061" y="3177"/>
                    <a:pt x="1948" y="2098"/>
                    <a:pt x="2849" y="1048"/>
                  </a:cubicBezTo>
                  <a:lnTo>
                    <a:pt x="3627" y="119"/>
                  </a:lnTo>
                  <a:cubicBezTo>
                    <a:pt x="3658" y="68"/>
                    <a:pt x="3611" y="0"/>
                    <a:pt x="35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6"/>
            <p:cNvSpPr/>
            <p:nvPr/>
          </p:nvSpPr>
          <p:spPr>
            <a:xfrm>
              <a:off x="5302650" y="2776053"/>
              <a:ext cx="18971" cy="385396"/>
            </a:xfrm>
            <a:custGeom>
              <a:avLst/>
              <a:gdLst/>
              <a:ahLst/>
              <a:cxnLst/>
              <a:rect l="l" t="t" r="r" b="b"/>
              <a:pathLst>
                <a:path w="479" h="9731" extrusionOk="0">
                  <a:moveTo>
                    <a:pt x="399" y="0"/>
                  </a:moveTo>
                  <a:cubicBezTo>
                    <a:pt x="363" y="0"/>
                    <a:pt x="328" y="21"/>
                    <a:pt x="328" y="67"/>
                  </a:cubicBezTo>
                  <a:cubicBezTo>
                    <a:pt x="246" y="1309"/>
                    <a:pt x="178" y="2565"/>
                    <a:pt x="123" y="3807"/>
                  </a:cubicBezTo>
                  <a:cubicBezTo>
                    <a:pt x="69" y="5049"/>
                    <a:pt x="42" y="6318"/>
                    <a:pt x="28" y="7560"/>
                  </a:cubicBezTo>
                  <a:cubicBezTo>
                    <a:pt x="1" y="8256"/>
                    <a:pt x="1" y="8952"/>
                    <a:pt x="1" y="9649"/>
                  </a:cubicBezTo>
                  <a:cubicBezTo>
                    <a:pt x="1" y="9703"/>
                    <a:pt x="42" y="9730"/>
                    <a:pt x="82" y="9730"/>
                  </a:cubicBezTo>
                  <a:cubicBezTo>
                    <a:pt x="123" y="9730"/>
                    <a:pt x="164" y="9703"/>
                    <a:pt x="164" y="9649"/>
                  </a:cubicBezTo>
                  <a:cubicBezTo>
                    <a:pt x="164" y="8407"/>
                    <a:pt x="178" y="7164"/>
                    <a:pt x="205" y="5922"/>
                  </a:cubicBezTo>
                  <a:cubicBezTo>
                    <a:pt x="246" y="4680"/>
                    <a:pt x="287" y="3411"/>
                    <a:pt x="355" y="2169"/>
                  </a:cubicBezTo>
                  <a:cubicBezTo>
                    <a:pt x="396" y="1459"/>
                    <a:pt x="424" y="763"/>
                    <a:pt x="478" y="67"/>
                  </a:cubicBezTo>
                  <a:cubicBezTo>
                    <a:pt x="478" y="25"/>
                    <a:pt x="438" y="0"/>
                    <a:pt x="39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6"/>
            <p:cNvSpPr/>
            <p:nvPr/>
          </p:nvSpPr>
          <p:spPr>
            <a:xfrm>
              <a:off x="5397263" y="2506787"/>
              <a:ext cx="56794" cy="57348"/>
            </a:xfrm>
            <a:custGeom>
              <a:avLst/>
              <a:gdLst/>
              <a:ahLst/>
              <a:cxnLst/>
              <a:rect l="l" t="t" r="r" b="b"/>
              <a:pathLst>
                <a:path w="1434" h="1448" extrusionOk="0">
                  <a:moveTo>
                    <a:pt x="724" y="83"/>
                  </a:moveTo>
                  <a:cubicBezTo>
                    <a:pt x="1078" y="83"/>
                    <a:pt x="1365" y="369"/>
                    <a:pt x="1365" y="724"/>
                  </a:cubicBezTo>
                  <a:cubicBezTo>
                    <a:pt x="1365" y="1079"/>
                    <a:pt x="1078" y="1366"/>
                    <a:pt x="724" y="1366"/>
                  </a:cubicBezTo>
                  <a:cubicBezTo>
                    <a:pt x="369" y="1366"/>
                    <a:pt x="68" y="1079"/>
                    <a:pt x="68" y="724"/>
                  </a:cubicBezTo>
                  <a:cubicBezTo>
                    <a:pt x="68" y="369"/>
                    <a:pt x="369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0" y="328"/>
                    <a:pt x="0" y="724"/>
                  </a:cubicBezTo>
                  <a:cubicBezTo>
                    <a:pt x="0" y="1120"/>
                    <a:pt x="328" y="1448"/>
                    <a:pt x="724" y="1448"/>
                  </a:cubicBezTo>
                  <a:cubicBezTo>
                    <a:pt x="1119" y="1448"/>
                    <a:pt x="1433" y="1120"/>
                    <a:pt x="1433" y="724"/>
                  </a:cubicBezTo>
                  <a:cubicBezTo>
                    <a:pt x="1433" y="328"/>
                    <a:pt x="1119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6"/>
            <p:cNvSpPr/>
            <p:nvPr/>
          </p:nvSpPr>
          <p:spPr>
            <a:xfrm>
              <a:off x="5466966" y="2506787"/>
              <a:ext cx="57348" cy="57348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83"/>
                  </a:moveTo>
                  <a:cubicBezTo>
                    <a:pt x="1079" y="83"/>
                    <a:pt x="1366" y="369"/>
                    <a:pt x="1366" y="724"/>
                  </a:cubicBezTo>
                  <a:cubicBezTo>
                    <a:pt x="1366" y="1079"/>
                    <a:pt x="1079" y="1366"/>
                    <a:pt x="724" y="1366"/>
                  </a:cubicBezTo>
                  <a:cubicBezTo>
                    <a:pt x="356" y="1366"/>
                    <a:pt x="69" y="1079"/>
                    <a:pt x="69" y="724"/>
                  </a:cubicBezTo>
                  <a:cubicBezTo>
                    <a:pt x="69" y="369"/>
                    <a:pt x="356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1" y="328"/>
                    <a:pt x="1" y="724"/>
                  </a:cubicBezTo>
                  <a:cubicBezTo>
                    <a:pt x="1" y="1120"/>
                    <a:pt x="328" y="1448"/>
                    <a:pt x="724" y="1448"/>
                  </a:cubicBezTo>
                  <a:cubicBezTo>
                    <a:pt x="1134" y="1448"/>
                    <a:pt x="1448" y="1120"/>
                    <a:pt x="1434" y="724"/>
                  </a:cubicBezTo>
                  <a:cubicBezTo>
                    <a:pt x="1434" y="328"/>
                    <a:pt x="1106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6"/>
            <p:cNvSpPr/>
            <p:nvPr/>
          </p:nvSpPr>
          <p:spPr>
            <a:xfrm>
              <a:off x="5450768" y="2520688"/>
              <a:ext cx="18971" cy="6139"/>
            </a:xfrm>
            <a:custGeom>
              <a:avLst/>
              <a:gdLst/>
              <a:ahLst/>
              <a:cxnLst/>
              <a:rect l="l" t="t" r="r" b="b"/>
              <a:pathLst>
                <a:path w="479" h="155" extrusionOk="0">
                  <a:moveTo>
                    <a:pt x="249" y="1"/>
                  </a:moveTo>
                  <a:cubicBezTo>
                    <a:pt x="157" y="1"/>
                    <a:pt x="65" y="35"/>
                    <a:pt x="0" y="100"/>
                  </a:cubicBezTo>
                  <a:lnTo>
                    <a:pt x="55" y="155"/>
                  </a:lnTo>
                  <a:cubicBezTo>
                    <a:pt x="104" y="98"/>
                    <a:pt x="179" y="71"/>
                    <a:pt x="251" y="71"/>
                  </a:cubicBezTo>
                  <a:cubicBezTo>
                    <a:pt x="319" y="71"/>
                    <a:pt x="384" y="95"/>
                    <a:pt x="423" y="141"/>
                  </a:cubicBezTo>
                  <a:lnTo>
                    <a:pt x="478" y="87"/>
                  </a:lnTo>
                  <a:cubicBezTo>
                    <a:pt x="414" y="29"/>
                    <a:pt x="331" y="1"/>
                    <a:pt x="249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6"/>
            <p:cNvSpPr/>
            <p:nvPr/>
          </p:nvSpPr>
          <p:spPr>
            <a:xfrm>
              <a:off x="5521579" y="2525678"/>
              <a:ext cx="57863" cy="9822"/>
            </a:xfrm>
            <a:custGeom>
              <a:avLst/>
              <a:gdLst/>
              <a:ahLst/>
              <a:cxnLst/>
              <a:rect l="l" t="t" r="r" b="b"/>
              <a:pathLst>
                <a:path w="1461" h="248" extrusionOk="0">
                  <a:moveTo>
                    <a:pt x="424" y="0"/>
                  </a:moveTo>
                  <a:cubicBezTo>
                    <a:pt x="284" y="0"/>
                    <a:pt x="143" y="10"/>
                    <a:pt x="0" y="29"/>
                  </a:cubicBezTo>
                  <a:lnTo>
                    <a:pt x="28" y="97"/>
                  </a:lnTo>
                  <a:cubicBezTo>
                    <a:pt x="162" y="78"/>
                    <a:pt x="298" y="68"/>
                    <a:pt x="434" y="68"/>
                  </a:cubicBezTo>
                  <a:cubicBezTo>
                    <a:pt x="778" y="68"/>
                    <a:pt x="1120" y="130"/>
                    <a:pt x="1433" y="247"/>
                  </a:cubicBezTo>
                  <a:lnTo>
                    <a:pt x="1461" y="179"/>
                  </a:lnTo>
                  <a:cubicBezTo>
                    <a:pt x="1128" y="61"/>
                    <a:pt x="780" y="0"/>
                    <a:pt x="424" y="0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47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637" name="Google Shape;1637;p47"/>
          <p:cNvGrpSpPr/>
          <p:nvPr/>
        </p:nvGrpSpPr>
        <p:grpSpPr>
          <a:xfrm>
            <a:off x="411563" y="946800"/>
            <a:ext cx="2031300" cy="2868213"/>
            <a:chOff x="411563" y="946800"/>
            <a:chExt cx="2031300" cy="2868213"/>
          </a:xfrm>
        </p:grpSpPr>
        <p:sp>
          <p:nvSpPr>
            <p:cNvPr id="1638" name="Google Shape;1638;p47"/>
            <p:cNvSpPr/>
            <p:nvPr/>
          </p:nvSpPr>
          <p:spPr>
            <a:xfrm>
              <a:off x="411563" y="1761213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9" name="Google Shape;1639;p47"/>
            <p:cNvSpPr txBox="1"/>
            <p:nvPr/>
          </p:nvSpPr>
          <p:spPr>
            <a:xfrm>
              <a:off x="601613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 b="1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40" name="Google Shape;1640;p47"/>
            <p:cNvSpPr txBox="1"/>
            <p:nvPr/>
          </p:nvSpPr>
          <p:spPr>
            <a:xfrm>
              <a:off x="447863" y="2642525"/>
              <a:ext cx="19587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also is the smallest one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41" name="Google Shape;1641;p47"/>
            <p:cNvSpPr/>
            <p:nvPr/>
          </p:nvSpPr>
          <p:spPr>
            <a:xfrm>
              <a:off x="1195913" y="946800"/>
              <a:ext cx="462600" cy="462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42" name="Google Shape;1642;p47"/>
          <p:cNvGrpSpPr/>
          <p:nvPr/>
        </p:nvGrpSpPr>
        <p:grpSpPr>
          <a:xfrm>
            <a:off x="2508138" y="946800"/>
            <a:ext cx="2031300" cy="2866787"/>
            <a:chOff x="2508138" y="946800"/>
            <a:chExt cx="2031300" cy="2866787"/>
          </a:xfrm>
        </p:grpSpPr>
        <p:sp>
          <p:nvSpPr>
            <p:cNvPr id="1643" name="Google Shape;1643;p47"/>
            <p:cNvSpPr/>
            <p:nvPr/>
          </p:nvSpPr>
          <p:spPr>
            <a:xfrm>
              <a:off x="2508138" y="1759787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7"/>
            <p:cNvSpPr txBox="1"/>
            <p:nvPr/>
          </p:nvSpPr>
          <p:spPr>
            <a:xfrm>
              <a:off x="2698188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Analysis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45" name="Google Shape;1645;p47"/>
            <p:cNvSpPr txBox="1"/>
            <p:nvPr/>
          </p:nvSpPr>
          <p:spPr>
            <a:xfrm>
              <a:off x="2607588" y="2639673"/>
              <a:ext cx="18324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also high temperatures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46" name="Google Shape;1646;p47"/>
            <p:cNvSpPr/>
            <p:nvPr/>
          </p:nvSpPr>
          <p:spPr>
            <a:xfrm>
              <a:off x="3292488" y="946800"/>
              <a:ext cx="462600" cy="462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47" name="Google Shape;1647;p47"/>
          <p:cNvGrpSpPr/>
          <p:nvPr/>
        </p:nvGrpSpPr>
        <p:grpSpPr>
          <a:xfrm>
            <a:off x="6701138" y="946800"/>
            <a:ext cx="2031300" cy="2866784"/>
            <a:chOff x="6701138" y="946800"/>
            <a:chExt cx="2031300" cy="2866784"/>
          </a:xfrm>
        </p:grpSpPr>
        <p:sp>
          <p:nvSpPr>
            <p:cNvPr id="1648" name="Google Shape;1648;p47"/>
            <p:cNvSpPr/>
            <p:nvPr/>
          </p:nvSpPr>
          <p:spPr>
            <a:xfrm>
              <a:off x="6701138" y="1759784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7"/>
            <p:cNvSpPr txBox="1"/>
            <p:nvPr/>
          </p:nvSpPr>
          <p:spPr>
            <a:xfrm>
              <a:off x="6891188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Content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50" name="Google Shape;1650;p47"/>
            <p:cNvSpPr txBox="1"/>
            <p:nvPr/>
          </p:nvSpPr>
          <p:spPr>
            <a:xfrm>
              <a:off x="6800588" y="2639668"/>
              <a:ext cx="18324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 full of iron oxide dust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51" name="Google Shape;1651;p47"/>
            <p:cNvSpPr/>
            <p:nvPr/>
          </p:nvSpPr>
          <p:spPr>
            <a:xfrm>
              <a:off x="7485488" y="946800"/>
              <a:ext cx="462600" cy="462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52" name="Google Shape;1652;p47"/>
          <p:cNvGrpSpPr/>
          <p:nvPr/>
        </p:nvGrpSpPr>
        <p:grpSpPr>
          <a:xfrm>
            <a:off x="4604638" y="946800"/>
            <a:ext cx="2031300" cy="2866784"/>
            <a:chOff x="4604638" y="946800"/>
            <a:chExt cx="2031300" cy="2866784"/>
          </a:xfrm>
        </p:grpSpPr>
        <p:sp>
          <p:nvSpPr>
            <p:cNvPr id="1653" name="Google Shape;1653;p47"/>
            <p:cNvSpPr/>
            <p:nvPr/>
          </p:nvSpPr>
          <p:spPr>
            <a:xfrm>
              <a:off x="4604638" y="1759784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7"/>
            <p:cNvSpPr txBox="1"/>
            <p:nvPr/>
          </p:nvSpPr>
          <p:spPr>
            <a:xfrm>
              <a:off x="4794688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55" name="Google Shape;1655;p47"/>
            <p:cNvSpPr txBox="1"/>
            <p:nvPr/>
          </p:nvSpPr>
          <p:spPr>
            <a:xfrm>
              <a:off x="4704088" y="2639668"/>
              <a:ext cx="18324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Jupiter is a huge gas giant named after a Roman god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56" name="Google Shape;1656;p47"/>
            <p:cNvSpPr/>
            <p:nvPr/>
          </p:nvSpPr>
          <p:spPr>
            <a:xfrm>
              <a:off x="5388988" y="946800"/>
              <a:ext cx="462600" cy="462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657" name="Google Shape;1657;p47"/>
          <p:cNvSpPr/>
          <p:nvPr/>
        </p:nvSpPr>
        <p:spPr>
          <a:xfrm>
            <a:off x="1942075" y="1015650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8" name="Google Shape;1658;p47"/>
          <p:cNvSpPr/>
          <p:nvPr/>
        </p:nvSpPr>
        <p:spPr>
          <a:xfrm>
            <a:off x="4038600" y="1015650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9" name="Google Shape;1659;p47"/>
          <p:cNvSpPr/>
          <p:nvPr/>
        </p:nvSpPr>
        <p:spPr>
          <a:xfrm>
            <a:off x="6135125" y="1046963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0" name="Google Shape;1660;p47"/>
          <p:cNvGrpSpPr/>
          <p:nvPr/>
        </p:nvGrpSpPr>
        <p:grpSpPr>
          <a:xfrm>
            <a:off x="1192446" y="4108220"/>
            <a:ext cx="469533" cy="457199"/>
            <a:chOff x="6222125" y="2025975"/>
            <a:chExt cx="499450" cy="474125"/>
          </a:xfrm>
        </p:grpSpPr>
        <p:sp>
          <p:nvSpPr>
            <p:cNvPr id="1661" name="Google Shape;1661;p47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2" name="Google Shape;1662;p47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3" name="Google Shape;1663;p47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64" name="Google Shape;1664;p47"/>
          <p:cNvGrpSpPr/>
          <p:nvPr/>
        </p:nvGrpSpPr>
        <p:grpSpPr>
          <a:xfrm>
            <a:off x="7482324" y="4108217"/>
            <a:ext cx="468927" cy="457204"/>
            <a:chOff x="-60988625" y="2310475"/>
            <a:chExt cx="316650" cy="311150"/>
          </a:xfrm>
        </p:grpSpPr>
        <p:sp>
          <p:nvSpPr>
            <p:cNvPr id="1665" name="Google Shape;1665;p47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7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7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7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7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7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1" name="Google Shape;1671;p47"/>
          <p:cNvSpPr/>
          <p:nvPr/>
        </p:nvSpPr>
        <p:spPr>
          <a:xfrm>
            <a:off x="5382080" y="4152214"/>
            <a:ext cx="476415" cy="369210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47"/>
          <p:cNvSpPr/>
          <p:nvPr/>
        </p:nvSpPr>
        <p:spPr>
          <a:xfrm>
            <a:off x="3295194" y="4108216"/>
            <a:ext cx="457187" cy="457205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47"/>
          <p:cNvSpPr/>
          <p:nvPr/>
        </p:nvSpPr>
        <p:spPr>
          <a:xfrm>
            <a:off x="1943036" y="4174219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4" name="Google Shape;1674;p47"/>
          <p:cNvSpPr/>
          <p:nvPr/>
        </p:nvSpPr>
        <p:spPr>
          <a:xfrm>
            <a:off x="4029137" y="4174219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47"/>
          <p:cNvSpPr/>
          <p:nvPr/>
        </p:nvSpPr>
        <p:spPr>
          <a:xfrm>
            <a:off x="6134467" y="4174219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p48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1681" name="Google Shape;1681;p48"/>
          <p:cNvSpPr/>
          <p:nvPr/>
        </p:nvSpPr>
        <p:spPr>
          <a:xfrm>
            <a:off x="1794019" y="1163850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Attract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82" name="Google Shape;1682;p48"/>
          <p:cNvSpPr/>
          <p:nvPr/>
        </p:nvSpPr>
        <p:spPr>
          <a:xfrm>
            <a:off x="1794019" y="2539625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Delight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83" name="Google Shape;1683;p48"/>
          <p:cNvSpPr/>
          <p:nvPr/>
        </p:nvSpPr>
        <p:spPr>
          <a:xfrm>
            <a:off x="1794019" y="3887225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Engage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1684" name="Google Shape;1684;p48"/>
          <p:cNvCxnSpPr>
            <a:stCxn id="1685" idx="0"/>
            <a:endCxn id="1681" idx="1"/>
          </p:cNvCxnSpPr>
          <p:nvPr/>
        </p:nvCxnSpPr>
        <p:spPr>
          <a:xfrm rot="-5400000">
            <a:off x="838387" y="1584125"/>
            <a:ext cx="1124700" cy="786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6" name="Google Shape;1686;p48"/>
          <p:cNvCxnSpPr>
            <a:stCxn id="1681" idx="3"/>
            <a:endCxn id="1687" idx="2"/>
          </p:cNvCxnSpPr>
          <p:nvPr/>
        </p:nvCxnSpPr>
        <p:spPr>
          <a:xfrm>
            <a:off x="2980819" y="1414950"/>
            <a:ext cx="226500" cy="600"/>
          </a:xfrm>
          <a:prstGeom prst="bentConnector3">
            <a:avLst>
              <a:gd name="adj1" fmla="val 4996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8" name="Google Shape;1688;p48"/>
          <p:cNvCxnSpPr>
            <a:stCxn id="1682" idx="3"/>
            <a:endCxn id="1689" idx="2"/>
          </p:cNvCxnSpPr>
          <p:nvPr/>
        </p:nvCxnSpPr>
        <p:spPr>
          <a:xfrm>
            <a:off x="2980819" y="2790725"/>
            <a:ext cx="226500" cy="600"/>
          </a:xfrm>
          <a:prstGeom prst="bentConnector3">
            <a:avLst>
              <a:gd name="adj1" fmla="val 4996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0" name="Google Shape;1690;p48"/>
          <p:cNvCxnSpPr>
            <a:stCxn id="1683" idx="3"/>
            <a:endCxn id="1691" idx="2"/>
          </p:cNvCxnSpPr>
          <p:nvPr/>
        </p:nvCxnSpPr>
        <p:spPr>
          <a:xfrm>
            <a:off x="2980819" y="4138325"/>
            <a:ext cx="226500" cy="600"/>
          </a:xfrm>
          <a:prstGeom prst="bentConnector3">
            <a:avLst>
              <a:gd name="adj1" fmla="val 4996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2" name="Google Shape;1692;p48"/>
          <p:cNvCxnSpPr>
            <a:stCxn id="1685" idx="2"/>
            <a:endCxn id="1683" idx="1"/>
          </p:cNvCxnSpPr>
          <p:nvPr/>
        </p:nvCxnSpPr>
        <p:spPr>
          <a:xfrm rot="-5400000" flipH="1">
            <a:off x="852487" y="3196925"/>
            <a:ext cx="1096500" cy="786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3" name="Google Shape;1693;p48"/>
          <p:cNvCxnSpPr>
            <a:stCxn id="1685" idx="3"/>
            <a:endCxn id="1682" idx="1"/>
          </p:cNvCxnSpPr>
          <p:nvPr/>
        </p:nvCxnSpPr>
        <p:spPr>
          <a:xfrm>
            <a:off x="1600987" y="2790725"/>
            <a:ext cx="192900" cy="600"/>
          </a:xfrm>
          <a:prstGeom prst="bentConnector3">
            <a:avLst>
              <a:gd name="adj1" fmla="val 5003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4" name="Google Shape;1694;p48"/>
          <p:cNvCxnSpPr>
            <a:stCxn id="1689" idx="0"/>
            <a:endCxn id="1695" idx="1"/>
          </p:cNvCxnSpPr>
          <p:nvPr/>
        </p:nvCxnSpPr>
        <p:spPr>
          <a:xfrm rot="-5400000" flipH="1">
            <a:off x="3970676" y="2026925"/>
            <a:ext cx="6600" cy="911700"/>
          </a:xfrm>
          <a:prstGeom prst="bentConnector4">
            <a:avLst>
              <a:gd name="adj1" fmla="val -3607955"/>
              <a:gd name="adj2" fmla="val 6705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6" name="Google Shape;1696;p48"/>
          <p:cNvCxnSpPr>
            <a:stCxn id="1689" idx="4"/>
            <a:endCxn id="1697" idx="1"/>
          </p:cNvCxnSpPr>
          <p:nvPr/>
        </p:nvCxnSpPr>
        <p:spPr>
          <a:xfrm rot="-5400000">
            <a:off x="3943676" y="2615825"/>
            <a:ext cx="60600" cy="911700"/>
          </a:xfrm>
          <a:prstGeom prst="bentConnector4">
            <a:avLst>
              <a:gd name="adj1" fmla="val -392946"/>
              <a:gd name="adj2" fmla="val 6705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8" name="Google Shape;1698;p48"/>
          <p:cNvCxnSpPr>
            <a:stCxn id="1691" idx="0"/>
            <a:endCxn id="1699" idx="1"/>
          </p:cNvCxnSpPr>
          <p:nvPr/>
        </p:nvCxnSpPr>
        <p:spPr>
          <a:xfrm rot="-5400000" flipH="1">
            <a:off x="3969026" y="3376175"/>
            <a:ext cx="9900" cy="911700"/>
          </a:xfrm>
          <a:prstGeom prst="bentConnector4">
            <a:avLst>
              <a:gd name="adj1" fmla="val -2405303"/>
              <a:gd name="adj2" fmla="val 6705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0" name="Google Shape;1700;p48"/>
          <p:cNvCxnSpPr>
            <a:stCxn id="1691" idx="4"/>
            <a:endCxn id="1701" idx="1"/>
          </p:cNvCxnSpPr>
          <p:nvPr/>
        </p:nvCxnSpPr>
        <p:spPr>
          <a:xfrm rot="-5400000">
            <a:off x="3945176" y="3964925"/>
            <a:ext cx="57600" cy="911700"/>
          </a:xfrm>
          <a:prstGeom prst="bentConnector4">
            <a:avLst>
              <a:gd name="adj1" fmla="val -413411"/>
              <a:gd name="adj2" fmla="val 6705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2" name="Google Shape;1702;p48"/>
          <p:cNvCxnSpPr>
            <a:stCxn id="1687" idx="0"/>
            <a:endCxn id="1703" idx="1"/>
          </p:cNvCxnSpPr>
          <p:nvPr/>
        </p:nvCxnSpPr>
        <p:spPr>
          <a:xfrm rot="-5400000" flipH="1">
            <a:off x="3958076" y="663750"/>
            <a:ext cx="31800" cy="911700"/>
          </a:xfrm>
          <a:prstGeom prst="bentConnector4">
            <a:avLst>
              <a:gd name="adj1" fmla="val -748821"/>
              <a:gd name="adj2" fmla="val 6705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4" name="Google Shape;1704;p48"/>
          <p:cNvCxnSpPr>
            <a:stCxn id="1687" idx="4"/>
            <a:endCxn id="1705" idx="1"/>
          </p:cNvCxnSpPr>
          <p:nvPr/>
        </p:nvCxnSpPr>
        <p:spPr>
          <a:xfrm rot="-5400000">
            <a:off x="3956126" y="1252500"/>
            <a:ext cx="35700" cy="911700"/>
          </a:xfrm>
          <a:prstGeom prst="bentConnector4">
            <a:avLst>
              <a:gd name="adj1" fmla="val -667017"/>
              <a:gd name="adj2" fmla="val 6705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87" name="Google Shape;1687;p48"/>
          <p:cNvSpPr/>
          <p:nvPr/>
        </p:nvSpPr>
        <p:spPr>
          <a:xfrm>
            <a:off x="3207176" y="1103700"/>
            <a:ext cx="621900" cy="622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9" name="Google Shape;1689;p48"/>
          <p:cNvSpPr/>
          <p:nvPr/>
        </p:nvSpPr>
        <p:spPr>
          <a:xfrm>
            <a:off x="3207176" y="2479475"/>
            <a:ext cx="621900" cy="622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48"/>
          <p:cNvSpPr/>
          <p:nvPr/>
        </p:nvSpPr>
        <p:spPr>
          <a:xfrm>
            <a:off x="3207176" y="3827075"/>
            <a:ext cx="621900" cy="622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5" name="Google Shape;1685;p48"/>
          <p:cNvSpPr/>
          <p:nvPr/>
        </p:nvSpPr>
        <p:spPr>
          <a:xfrm>
            <a:off x="414187" y="2539625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03" name="Google Shape;1703;p48"/>
          <p:cNvSpPr/>
          <p:nvPr/>
        </p:nvSpPr>
        <p:spPr>
          <a:xfrm>
            <a:off x="4429866" y="971425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Marketing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05" name="Google Shape;1705;p48"/>
          <p:cNvSpPr/>
          <p:nvPr/>
        </p:nvSpPr>
        <p:spPr>
          <a:xfrm>
            <a:off x="4429800" y="1526490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Content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95" name="Google Shape;1695;p48"/>
          <p:cNvSpPr/>
          <p:nvPr/>
        </p:nvSpPr>
        <p:spPr>
          <a:xfrm>
            <a:off x="4429866" y="2322080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Help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97" name="Google Shape;1697;p48"/>
          <p:cNvSpPr/>
          <p:nvPr/>
        </p:nvSpPr>
        <p:spPr>
          <a:xfrm>
            <a:off x="4429800" y="2877145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Support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99" name="Google Shape;1699;p48"/>
          <p:cNvSpPr/>
          <p:nvPr/>
        </p:nvSpPr>
        <p:spPr>
          <a:xfrm>
            <a:off x="4429866" y="3672736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Relationships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01" name="Google Shape;1701;p48"/>
          <p:cNvSpPr/>
          <p:nvPr/>
        </p:nvSpPr>
        <p:spPr>
          <a:xfrm>
            <a:off x="4429800" y="4227800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Sales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06" name="Google Shape;1706;p48"/>
          <p:cNvSpPr/>
          <p:nvPr/>
        </p:nvSpPr>
        <p:spPr>
          <a:xfrm>
            <a:off x="6019894" y="972925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a small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7" name="Google Shape;1707;p48"/>
          <p:cNvSpPr/>
          <p:nvPr/>
        </p:nvSpPr>
        <p:spPr>
          <a:xfrm>
            <a:off x="6019800" y="1527987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8" name="Google Shape;1708;p48"/>
          <p:cNvSpPr/>
          <p:nvPr/>
        </p:nvSpPr>
        <p:spPr>
          <a:xfrm>
            <a:off x="6028575" y="2323575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9" name="Google Shape;1709;p48"/>
          <p:cNvSpPr/>
          <p:nvPr/>
        </p:nvSpPr>
        <p:spPr>
          <a:xfrm>
            <a:off x="6028575" y="2878650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the ringed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0" name="Google Shape;1710;p48"/>
          <p:cNvSpPr/>
          <p:nvPr/>
        </p:nvSpPr>
        <p:spPr>
          <a:xfrm>
            <a:off x="6019800" y="3672738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1" name="Google Shape;1711;p48"/>
          <p:cNvSpPr/>
          <p:nvPr/>
        </p:nvSpPr>
        <p:spPr>
          <a:xfrm>
            <a:off x="6019800" y="4229325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Pluto is a dwarf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12" name="Google Shape;1712;p48"/>
          <p:cNvGrpSpPr/>
          <p:nvPr/>
        </p:nvGrpSpPr>
        <p:grpSpPr>
          <a:xfrm>
            <a:off x="3310221" y="1216723"/>
            <a:ext cx="415809" cy="396453"/>
            <a:chOff x="-41291625" y="2339025"/>
            <a:chExt cx="336225" cy="316025"/>
          </a:xfrm>
        </p:grpSpPr>
        <p:sp>
          <p:nvSpPr>
            <p:cNvPr id="1713" name="Google Shape;1713;p48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8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" name="Google Shape;1715;p48"/>
          <p:cNvGrpSpPr/>
          <p:nvPr/>
        </p:nvGrpSpPr>
        <p:grpSpPr>
          <a:xfrm>
            <a:off x="3308870" y="2592482"/>
            <a:ext cx="418512" cy="396487"/>
            <a:chOff x="6524150" y="1938725"/>
            <a:chExt cx="297725" cy="276625"/>
          </a:xfrm>
        </p:grpSpPr>
        <p:sp>
          <p:nvSpPr>
            <p:cNvPr id="1716" name="Google Shape;1716;p48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8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8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8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0" name="Google Shape;1720;p48"/>
          <p:cNvGrpSpPr/>
          <p:nvPr/>
        </p:nvGrpSpPr>
        <p:grpSpPr>
          <a:xfrm>
            <a:off x="3319900" y="3940099"/>
            <a:ext cx="396452" cy="396452"/>
            <a:chOff x="5648375" y="3804850"/>
            <a:chExt cx="483125" cy="483125"/>
          </a:xfrm>
        </p:grpSpPr>
        <p:sp>
          <p:nvSpPr>
            <p:cNvPr id="1721" name="Google Shape;1721;p48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22" name="Google Shape;1722;p48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23" name="Google Shape;1723;p48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24" name="Google Shape;1724;p48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49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730" name="Google Shape;1730;p49"/>
          <p:cNvGrpSpPr/>
          <p:nvPr/>
        </p:nvGrpSpPr>
        <p:grpSpPr>
          <a:xfrm>
            <a:off x="4994073" y="1121075"/>
            <a:ext cx="1616163" cy="881750"/>
            <a:chOff x="5375073" y="1244900"/>
            <a:chExt cx="1616163" cy="881750"/>
          </a:xfrm>
        </p:grpSpPr>
        <p:sp>
          <p:nvSpPr>
            <p:cNvPr id="1731" name="Google Shape;1731;p49"/>
            <p:cNvSpPr txBox="1"/>
            <p:nvPr/>
          </p:nvSpPr>
          <p:spPr>
            <a:xfrm flipH="1">
              <a:off x="5375135" y="1591750"/>
              <a:ext cx="16161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2" name="Google Shape;1732;p49"/>
            <p:cNvSpPr txBox="1"/>
            <p:nvPr/>
          </p:nvSpPr>
          <p:spPr>
            <a:xfrm flipH="1">
              <a:off x="5375073" y="1244900"/>
              <a:ext cx="1519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733" name="Google Shape;1733;p49"/>
          <p:cNvGrpSpPr/>
          <p:nvPr/>
        </p:nvGrpSpPr>
        <p:grpSpPr>
          <a:xfrm>
            <a:off x="4994073" y="2230550"/>
            <a:ext cx="1616277" cy="881750"/>
            <a:chOff x="5375073" y="3030650"/>
            <a:chExt cx="1616277" cy="881750"/>
          </a:xfrm>
        </p:grpSpPr>
        <p:sp>
          <p:nvSpPr>
            <p:cNvPr id="1734" name="Google Shape;1734;p49"/>
            <p:cNvSpPr txBox="1"/>
            <p:nvPr/>
          </p:nvSpPr>
          <p:spPr>
            <a:xfrm flipH="1">
              <a:off x="5375073" y="3030650"/>
              <a:ext cx="1519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Analysis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735" name="Google Shape;1735;p49"/>
            <p:cNvSpPr txBox="1"/>
            <p:nvPr/>
          </p:nvSpPr>
          <p:spPr>
            <a:xfrm flipH="1">
              <a:off x="5375250" y="3377500"/>
              <a:ext cx="16161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36" name="Google Shape;1736;p49"/>
          <p:cNvSpPr txBox="1"/>
          <p:nvPr/>
        </p:nvSpPr>
        <p:spPr>
          <a:xfrm flipH="1">
            <a:off x="394891" y="4371975"/>
            <a:ext cx="40596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37" name="Google Shape;1737;p49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2778" y="999175"/>
            <a:ext cx="3403826" cy="322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8" name="Google Shape;1738;p49"/>
          <p:cNvSpPr/>
          <p:nvPr/>
        </p:nvSpPr>
        <p:spPr>
          <a:xfrm>
            <a:off x="4218200" y="1213650"/>
            <a:ext cx="696000" cy="6966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9" name="Google Shape;1739;p49"/>
          <p:cNvGrpSpPr/>
          <p:nvPr/>
        </p:nvGrpSpPr>
        <p:grpSpPr>
          <a:xfrm>
            <a:off x="4331433" y="1333351"/>
            <a:ext cx="469533" cy="457199"/>
            <a:chOff x="6222125" y="2025975"/>
            <a:chExt cx="499450" cy="474125"/>
          </a:xfrm>
        </p:grpSpPr>
        <p:sp>
          <p:nvSpPr>
            <p:cNvPr id="1740" name="Google Shape;1740;p49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41" name="Google Shape;1741;p49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42" name="Google Shape;1742;p49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743" name="Google Shape;1743;p49"/>
          <p:cNvSpPr/>
          <p:nvPr/>
        </p:nvSpPr>
        <p:spPr>
          <a:xfrm>
            <a:off x="4218200" y="2323125"/>
            <a:ext cx="696000" cy="696600"/>
          </a:xfrm>
          <a:prstGeom prst="ellipse">
            <a:avLst/>
          </a:prstGeom>
          <a:solidFill>
            <a:schemeClr val="accent4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49"/>
          <p:cNvSpPr/>
          <p:nvPr/>
        </p:nvSpPr>
        <p:spPr>
          <a:xfrm>
            <a:off x="4351406" y="2456624"/>
            <a:ext cx="429587" cy="429602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5" name="Google Shape;1745;p49"/>
          <p:cNvGrpSpPr/>
          <p:nvPr/>
        </p:nvGrpSpPr>
        <p:grpSpPr>
          <a:xfrm>
            <a:off x="5496124" y="3247098"/>
            <a:ext cx="3647034" cy="1892956"/>
            <a:chOff x="7938448" y="1883984"/>
            <a:chExt cx="2364366" cy="1227121"/>
          </a:xfrm>
        </p:grpSpPr>
        <p:sp>
          <p:nvSpPr>
            <p:cNvPr id="1746" name="Google Shape;1746;p49"/>
            <p:cNvSpPr/>
            <p:nvPr/>
          </p:nvSpPr>
          <p:spPr>
            <a:xfrm flipH="1">
              <a:off x="8578297" y="2089203"/>
              <a:ext cx="825769" cy="798859"/>
            </a:xfrm>
            <a:custGeom>
              <a:avLst/>
              <a:gdLst/>
              <a:ahLst/>
              <a:cxnLst/>
              <a:rect l="l" t="t" r="r" b="b"/>
              <a:pathLst>
                <a:path w="11814" h="11429" extrusionOk="0">
                  <a:moveTo>
                    <a:pt x="1741" y="0"/>
                  </a:moveTo>
                  <a:cubicBezTo>
                    <a:pt x="1582" y="0"/>
                    <a:pt x="1426" y="6"/>
                    <a:pt x="1273" y="19"/>
                  </a:cubicBezTo>
                  <a:cubicBezTo>
                    <a:pt x="1" y="132"/>
                    <a:pt x="621" y="1465"/>
                    <a:pt x="1497" y="2713"/>
                  </a:cubicBezTo>
                  <a:cubicBezTo>
                    <a:pt x="2293" y="3843"/>
                    <a:pt x="3301" y="4900"/>
                    <a:pt x="3301" y="4900"/>
                  </a:cubicBezTo>
                  <a:lnTo>
                    <a:pt x="4347" y="4200"/>
                  </a:lnTo>
                  <a:cubicBezTo>
                    <a:pt x="4576" y="4611"/>
                    <a:pt x="4941" y="5252"/>
                    <a:pt x="5389" y="5987"/>
                  </a:cubicBezTo>
                  <a:cubicBezTo>
                    <a:pt x="5393" y="5998"/>
                    <a:pt x="5402" y="6009"/>
                    <a:pt x="5408" y="6018"/>
                  </a:cubicBezTo>
                  <a:cubicBezTo>
                    <a:pt x="5413" y="6026"/>
                    <a:pt x="5419" y="6035"/>
                    <a:pt x="5424" y="6046"/>
                  </a:cubicBezTo>
                  <a:cubicBezTo>
                    <a:pt x="5456" y="6100"/>
                    <a:pt x="5491" y="6157"/>
                    <a:pt x="5524" y="6211"/>
                  </a:cubicBezTo>
                  <a:cubicBezTo>
                    <a:pt x="5919" y="6853"/>
                    <a:pt x="6367" y="7557"/>
                    <a:pt x="6835" y="8233"/>
                  </a:cubicBezTo>
                  <a:cubicBezTo>
                    <a:pt x="7415" y="9079"/>
                    <a:pt x="8033" y="9886"/>
                    <a:pt x="8611" y="10488"/>
                  </a:cubicBezTo>
                  <a:cubicBezTo>
                    <a:pt x="9256" y="11163"/>
                    <a:pt x="9847" y="11429"/>
                    <a:pt x="10332" y="11429"/>
                  </a:cubicBezTo>
                  <a:cubicBezTo>
                    <a:pt x="11270" y="11429"/>
                    <a:pt x="11813" y="10438"/>
                    <a:pt x="11599" y="9494"/>
                  </a:cubicBezTo>
                  <a:cubicBezTo>
                    <a:pt x="11572" y="9379"/>
                    <a:pt x="11536" y="9266"/>
                    <a:pt x="11488" y="9157"/>
                  </a:cubicBezTo>
                  <a:cubicBezTo>
                    <a:pt x="11351" y="8847"/>
                    <a:pt x="11075" y="8329"/>
                    <a:pt x="10725" y="7701"/>
                  </a:cubicBezTo>
                  <a:cubicBezTo>
                    <a:pt x="10553" y="7390"/>
                    <a:pt x="10359" y="7057"/>
                    <a:pt x="10159" y="6705"/>
                  </a:cubicBezTo>
                  <a:cubicBezTo>
                    <a:pt x="9794" y="6072"/>
                    <a:pt x="9392" y="5394"/>
                    <a:pt x="9002" y="4735"/>
                  </a:cubicBezTo>
                  <a:cubicBezTo>
                    <a:pt x="8944" y="4633"/>
                    <a:pt x="8881" y="4531"/>
                    <a:pt x="8822" y="4431"/>
                  </a:cubicBezTo>
                  <a:cubicBezTo>
                    <a:pt x="8502" y="3900"/>
                    <a:pt x="8198" y="3393"/>
                    <a:pt x="7931" y="2948"/>
                  </a:cubicBezTo>
                  <a:cubicBezTo>
                    <a:pt x="7350" y="1987"/>
                    <a:pt x="6941" y="1317"/>
                    <a:pt x="6941" y="1317"/>
                  </a:cubicBezTo>
                  <a:cubicBezTo>
                    <a:pt x="6941" y="1317"/>
                    <a:pt x="4094" y="0"/>
                    <a:pt x="1741" y="0"/>
                  </a:cubicBez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9"/>
            <p:cNvSpPr/>
            <p:nvPr/>
          </p:nvSpPr>
          <p:spPr>
            <a:xfrm flipH="1">
              <a:off x="9050594" y="2610220"/>
              <a:ext cx="315447" cy="314119"/>
            </a:xfrm>
            <a:custGeom>
              <a:avLst/>
              <a:gdLst/>
              <a:ahLst/>
              <a:cxnLst/>
              <a:rect l="l" t="t" r="r" b="b"/>
              <a:pathLst>
                <a:path w="4513" h="4494" extrusionOk="0">
                  <a:moveTo>
                    <a:pt x="3742" y="1"/>
                  </a:moveTo>
                  <a:lnTo>
                    <a:pt x="3058" y="164"/>
                  </a:lnTo>
                  <a:lnTo>
                    <a:pt x="2751" y="236"/>
                  </a:lnTo>
                  <a:lnTo>
                    <a:pt x="0" y="886"/>
                  </a:lnTo>
                  <a:lnTo>
                    <a:pt x="1823" y="3682"/>
                  </a:lnTo>
                  <a:lnTo>
                    <a:pt x="1933" y="3856"/>
                  </a:lnTo>
                  <a:cubicBezTo>
                    <a:pt x="2064" y="4056"/>
                    <a:pt x="2240" y="4215"/>
                    <a:pt x="2438" y="4324"/>
                  </a:cubicBezTo>
                  <a:cubicBezTo>
                    <a:pt x="2642" y="4434"/>
                    <a:pt x="2872" y="4493"/>
                    <a:pt x="3105" y="4493"/>
                  </a:cubicBezTo>
                  <a:cubicBezTo>
                    <a:pt x="3279" y="4493"/>
                    <a:pt x="3454" y="4461"/>
                    <a:pt x="3623" y="4393"/>
                  </a:cubicBezTo>
                  <a:cubicBezTo>
                    <a:pt x="3860" y="4300"/>
                    <a:pt x="4058" y="4150"/>
                    <a:pt x="4208" y="3958"/>
                  </a:cubicBezTo>
                  <a:cubicBezTo>
                    <a:pt x="4382" y="3736"/>
                    <a:pt x="4488" y="3465"/>
                    <a:pt x="4503" y="3175"/>
                  </a:cubicBezTo>
                  <a:cubicBezTo>
                    <a:pt x="4512" y="3032"/>
                    <a:pt x="4499" y="2882"/>
                    <a:pt x="4462" y="2736"/>
                  </a:cubicBezTo>
                  <a:lnTo>
                    <a:pt x="4177" y="1658"/>
                  </a:lnTo>
                  <a:lnTo>
                    <a:pt x="3742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9"/>
            <p:cNvSpPr/>
            <p:nvPr/>
          </p:nvSpPr>
          <p:spPr>
            <a:xfrm flipH="1">
              <a:off x="8841817" y="2077740"/>
              <a:ext cx="1460718" cy="838351"/>
            </a:xfrm>
            <a:custGeom>
              <a:avLst/>
              <a:gdLst/>
              <a:ahLst/>
              <a:cxnLst/>
              <a:rect l="l" t="t" r="r" b="b"/>
              <a:pathLst>
                <a:path w="20898" h="11994" extrusionOk="0">
                  <a:moveTo>
                    <a:pt x="13295" y="0"/>
                  </a:moveTo>
                  <a:cubicBezTo>
                    <a:pt x="13041" y="0"/>
                    <a:pt x="12820" y="28"/>
                    <a:pt x="12646" y="89"/>
                  </a:cubicBezTo>
                  <a:lnTo>
                    <a:pt x="6843" y="3101"/>
                  </a:lnTo>
                  <a:lnTo>
                    <a:pt x="6841" y="3101"/>
                  </a:lnTo>
                  <a:lnTo>
                    <a:pt x="5119" y="3507"/>
                  </a:lnTo>
                  <a:lnTo>
                    <a:pt x="3827" y="3812"/>
                  </a:lnTo>
                  <a:lnTo>
                    <a:pt x="2477" y="4134"/>
                  </a:lnTo>
                  <a:lnTo>
                    <a:pt x="1749" y="4303"/>
                  </a:lnTo>
                  <a:lnTo>
                    <a:pt x="451" y="4610"/>
                  </a:lnTo>
                  <a:lnTo>
                    <a:pt x="1" y="5445"/>
                  </a:lnTo>
                  <a:lnTo>
                    <a:pt x="1" y="8130"/>
                  </a:lnTo>
                  <a:lnTo>
                    <a:pt x="944" y="7893"/>
                  </a:lnTo>
                  <a:lnTo>
                    <a:pt x="2538" y="7495"/>
                  </a:lnTo>
                  <a:lnTo>
                    <a:pt x="3016" y="7375"/>
                  </a:lnTo>
                  <a:lnTo>
                    <a:pt x="4658" y="6965"/>
                  </a:lnTo>
                  <a:lnTo>
                    <a:pt x="5580" y="6734"/>
                  </a:lnTo>
                  <a:lnTo>
                    <a:pt x="14827" y="4414"/>
                  </a:lnTo>
                  <a:lnTo>
                    <a:pt x="16027" y="6919"/>
                  </a:lnTo>
                  <a:lnTo>
                    <a:pt x="16436" y="7767"/>
                  </a:lnTo>
                  <a:lnTo>
                    <a:pt x="16964" y="8871"/>
                  </a:lnTo>
                  <a:lnTo>
                    <a:pt x="17306" y="9578"/>
                  </a:lnTo>
                  <a:lnTo>
                    <a:pt x="17882" y="10778"/>
                  </a:lnTo>
                  <a:lnTo>
                    <a:pt x="18056" y="11141"/>
                  </a:lnTo>
                  <a:cubicBezTo>
                    <a:pt x="18415" y="11612"/>
                    <a:pt x="18849" y="11993"/>
                    <a:pt x="19347" y="11993"/>
                  </a:cubicBezTo>
                  <a:cubicBezTo>
                    <a:pt x="19394" y="11993"/>
                    <a:pt x="19442" y="11990"/>
                    <a:pt x="19491" y="11983"/>
                  </a:cubicBezTo>
                  <a:lnTo>
                    <a:pt x="19797" y="11915"/>
                  </a:lnTo>
                  <a:cubicBezTo>
                    <a:pt x="20265" y="11813"/>
                    <a:pt x="20632" y="11485"/>
                    <a:pt x="20791" y="11063"/>
                  </a:cubicBezTo>
                  <a:cubicBezTo>
                    <a:pt x="20865" y="10865"/>
                    <a:pt x="20898" y="10641"/>
                    <a:pt x="20872" y="10417"/>
                  </a:cubicBezTo>
                  <a:lnTo>
                    <a:pt x="20774" y="9887"/>
                  </a:lnTo>
                  <a:lnTo>
                    <a:pt x="20493" y="8384"/>
                  </a:lnTo>
                  <a:lnTo>
                    <a:pt x="20454" y="8171"/>
                  </a:lnTo>
                  <a:lnTo>
                    <a:pt x="20317" y="7428"/>
                  </a:lnTo>
                  <a:lnTo>
                    <a:pt x="20295" y="7308"/>
                  </a:lnTo>
                  <a:lnTo>
                    <a:pt x="20245" y="7043"/>
                  </a:lnTo>
                  <a:lnTo>
                    <a:pt x="20132" y="6427"/>
                  </a:lnTo>
                  <a:lnTo>
                    <a:pt x="20045" y="5956"/>
                  </a:lnTo>
                  <a:lnTo>
                    <a:pt x="19984" y="5634"/>
                  </a:lnTo>
                  <a:lnTo>
                    <a:pt x="19976" y="5586"/>
                  </a:lnTo>
                  <a:lnTo>
                    <a:pt x="19839" y="4840"/>
                  </a:lnTo>
                  <a:lnTo>
                    <a:pt x="19682" y="4016"/>
                  </a:lnTo>
                  <a:lnTo>
                    <a:pt x="19595" y="3557"/>
                  </a:lnTo>
                  <a:lnTo>
                    <a:pt x="19528" y="3192"/>
                  </a:lnTo>
                  <a:lnTo>
                    <a:pt x="19450" y="2777"/>
                  </a:lnTo>
                  <a:cubicBezTo>
                    <a:pt x="19432" y="2627"/>
                    <a:pt x="19395" y="2485"/>
                    <a:pt x="19339" y="2351"/>
                  </a:cubicBezTo>
                  <a:cubicBezTo>
                    <a:pt x="19286" y="2225"/>
                    <a:pt x="19219" y="2107"/>
                    <a:pt x="19136" y="2003"/>
                  </a:cubicBezTo>
                  <a:cubicBezTo>
                    <a:pt x="18993" y="1814"/>
                    <a:pt x="18806" y="1657"/>
                    <a:pt x="18589" y="1546"/>
                  </a:cubicBezTo>
                  <a:cubicBezTo>
                    <a:pt x="18495" y="1498"/>
                    <a:pt x="18397" y="1451"/>
                    <a:pt x="18291" y="1405"/>
                  </a:cubicBezTo>
                  <a:cubicBezTo>
                    <a:pt x="18249" y="1385"/>
                    <a:pt x="18208" y="1366"/>
                    <a:pt x="18167" y="1346"/>
                  </a:cubicBezTo>
                  <a:cubicBezTo>
                    <a:pt x="18125" y="1329"/>
                    <a:pt x="18080" y="1309"/>
                    <a:pt x="18036" y="1290"/>
                  </a:cubicBezTo>
                  <a:cubicBezTo>
                    <a:pt x="17993" y="1270"/>
                    <a:pt x="17947" y="1248"/>
                    <a:pt x="17899" y="1231"/>
                  </a:cubicBezTo>
                  <a:cubicBezTo>
                    <a:pt x="17854" y="1211"/>
                    <a:pt x="17808" y="1190"/>
                    <a:pt x="17762" y="1170"/>
                  </a:cubicBezTo>
                  <a:cubicBezTo>
                    <a:pt x="17756" y="1168"/>
                    <a:pt x="17751" y="1166"/>
                    <a:pt x="17747" y="1166"/>
                  </a:cubicBezTo>
                  <a:cubicBezTo>
                    <a:pt x="17693" y="1144"/>
                    <a:pt x="17638" y="1118"/>
                    <a:pt x="17582" y="1096"/>
                  </a:cubicBezTo>
                  <a:cubicBezTo>
                    <a:pt x="17523" y="1072"/>
                    <a:pt x="17460" y="1048"/>
                    <a:pt x="17397" y="1024"/>
                  </a:cubicBezTo>
                  <a:cubicBezTo>
                    <a:pt x="16075" y="502"/>
                    <a:pt x="14378" y="0"/>
                    <a:pt x="13295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9"/>
            <p:cNvSpPr/>
            <p:nvPr/>
          </p:nvSpPr>
          <p:spPr>
            <a:xfrm flipH="1">
              <a:off x="9132164" y="2251296"/>
              <a:ext cx="108621" cy="140144"/>
            </a:xfrm>
            <a:custGeom>
              <a:avLst/>
              <a:gdLst/>
              <a:ahLst/>
              <a:cxnLst/>
              <a:rect l="l" t="t" r="r" b="b"/>
              <a:pathLst>
                <a:path w="1554" h="2005" extrusionOk="0">
                  <a:moveTo>
                    <a:pt x="337" y="0"/>
                  </a:moveTo>
                  <a:lnTo>
                    <a:pt x="337" y="0"/>
                  </a:lnTo>
                  <a:cubicBezTo>
                    <a:pt x="337" y="0"/>
                    <a:pt x="0" y="1294"/>
                    <a:pt x="859" y="1816"/>
                  </a:cubicBezTo>
                  <a:cubicBezTo>
                    <a:pt x="1086" y="1954"/>
                    <a:pt x="1228" y="2005"/>
                    <a:pt x="1314" y="2005"/>
                  </a:cubicBezTo>
                  <a:cubicBezTo>
                    <a:pt x="1553" y="2005"/>
                    <a:pt x="1359" y="1611"/>
                    <a:pt x="1359" y="1611"/>
                  </a:cubicBezTo>
                  <a:cubicBezTo>
                    <a:pt x="1359" y="1611"/>
                    <a:pt x="592" y="1227"/>
                    <a:pt x="337" y="0"/>
                  </a:cubicBez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9"/>
            <p:cNvSpPr/>
            <p:nvPr/>
          </p:nvSpPr>
          <p:spPr>
            <a:xfrm flipH="1">
              <a:off x="8839852" y="2479581"/>
              <a:ext cx="257502" cy="372833"/>
            </a:xfrm>
            <a:custGeom>
              <a:avLst/>
              <a:gdLst/>
              <a:ahLst/>
              <a:cxnLst/>
              <a:rect l="l" t="t" r="r" b="b"/>
              <a:pathLst>
                <a:path w="3684" h="5334" extrusionOk="0">
                  <a:moveTo>
                    <a:pt x="1092" y="0"/>
                  </a:moveTo>
                  <a:lnTo>
                    <a:pt x="1" y="359"/>
                  </a:lnTo>
                  <a:lnTo>
                    <a:pt x="3575" y="5334"/>
                  </a:lnTo>
                  <a:cubicBezTo>
                    <a:pt x="3653" y="5131"/>
                    <a:pt x="3684" y="4912"/>
                    <a:pt x="3658" y="4684"/>
                  </a:cubicBezTo>
                  <a:lnTo>
                    <a:pt x="3277" y="2651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rgbClr val="F39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9"/>
            <p:cNvSpPr/>
            <p:nvPr/>
          </p:nvSpPr>
          <p:spPr>
            <a:xfrm flipH="1">
              <a:off x="7940131" y="1883984"/>
              <a:ext cx="1210275" cy="1186161"/>
            </a:xfrm>
            <a:custGeom>
              <a:avLst/>
              <a:gdLst/>
              <a:ahLst/>
              <a:cxnLst/>
              <a:rect l="l" t="t" r="r" b="b"/>
              <a:pathLst>
                <a:path w="17315" h="16970" extrusionOk="0">
                  <a:moveTo>
                    <a:pt x="12949" y="1"/>
                  </a:moveTo>
                  <a:cubicBezTo>
                    <a:pt x="12931" y="1"/>
                    <a:pt x="12913" y="3"/>
                    <a:pt x="12894" y="9"/>
                  </a:cubicBezTo>
                  <a:lnTo>
                    <a:pt x="9439" y="1031"/>
                  </a:lnTo>
                  <a:lnTo>
                    <a:pt x="9015" y="1157"/>
                  </a:lnTo>
                  <a:lnTo>
                    <a:pt x="5421" y="2231"/>
                  </a:lnTo>
                  <a:cubicBezTo>
                    <a:pt x="3319" y="2853"/>
                    <a:pt x="1695" y="4312"/>
                    <a:pt x="797" y="6138"/>
                  </a:cubicBezTo>
                  <a:cubicBezTo>
                    <a:pt x="618" y="6503"/>
                    <a:pt x="468" y="6880"/>
                    <a:pt x="349" y="7271"/>
                  </a:cubicBezTo>
                  <a:cubicBezTo>
                    <a:pt x="264" y="7549"/>
                    <a:pt x="196" y="7832"/>
                    <a:pt x="144" y="8117"/>
                  </a:cubicBezTo>
                  <a:cubicBezTo>
                    <a:pt x="42" y="8682"/>
                    <a:pt x="1" y="9267"/>
                    <a:pt x="33" y="9856"/>
                  </a:cubicBezTo>
                  <a:cubicBezTo>
                    <a:pt x="64" y="10432"/>
                    <a:pt x="164" y="11015"/>
                    <a:pt x="333" y="11591"/>
                  </a:cubicBezTo>
                  <a:cubicBezTo>
                    <a:pt x="383" y="11770"/>
                    <a:pt x="444" y="11943"/>
                    <a:pt x="510" y="12115"/>
                  </a:cubicBezTo>
                  <a:cubicBezTo>
                    <a:pt x="525" y="12157"/>
                    <a:pt x="542" y="12196"/>
                    <a:pt x="555" y="12237"/>
                  </a:cubicBezTo>
                  <a:cubicBezTo>
                    <a:pt x="555" y="12239"/>
                    <a:pt x="555" y="12243"/>
                    <a:pt x="557" y="12246"/>
                  </a:cubicBezTo>
                  <a:cubicBezTo>
                    <a:pt x="579" y="12298"/>
                    <a:pt x="599" y="12348"/>
                    <a:pt x="623" y="12400"/>
                  </a:cubicBezTo>
                  <a:cubicBezTo>
                    <a:pt x="1820" y="15198"/>
                    <a:pt x="4634" y="16970"/>
                    <a:pt x="7617" y="16970"/>
                  </a:cubicBezTo>
                  <a:cubicBezTo>
                    <a:pt x="8275" y="16970"/>
                    <a:pt x="8941" y="16883"/>
                    <a:pt x="9600" y="16703"/>
                  </a:cubicBezTo>
                  <a:lnTo>
                    <a:pt x="9689" y="16677"/>
                  </a:lnTo>
                  <a:lnTo>
                    <a:pt x="13292" y="15611"/>
                  </a:lnTo>
                  <a:lnTo>
                    <a:pt x="13716" y="15488"/>
                  </a:lnTo>
                  <a:lnTo>
                    <a:pt x="17169" y="14466"/>
                  </a:lnTo>
                  <a:cubicBezTo>
                    <a:pt x="17197" y="14457"/>
                    <a:pt x="17219" y="14444"/>
                    <a:pt x="17241" y="14429"/>
                  </a:cubicBezTo>
                  <a:cubicBezTo>
                    <a:pt x="17280" y="14394"/>
                    <a:pt x="17308" y="14346"/>
                    <a:pt x="17315" y="14294"/>
                  </a:cubicBezTo>
                  <a:lnTo>
                    <a:pt x="17315" y="14257"/>
                  </a:lnTo>
                  <a:cubicBezTo>
                    <a:pt x="17315" y="14242"/>
                    <a:pt x="17310" y="14229"/>
                    <a:pt x="17306" y="14216"/>
                  </a:cubicBezTo>
                  <a:lnTo>
                    <a:pt x="16356" y="11008"/>
                  </a:lnTo>
                  <a:lnTo>
                    <a:pt x="16278" y="10739"/>
                  </a:lnTo>
                  <a:cubicBezTo>
                    <a:pt x="16251" y="10652"/>
                    <a:pt x="16172" y="10595"/>
                    <a:pt x="16086" y="10595"/>
                  </a:cubicBezTo>
                  <a:cubicBezTo>
                    <a:pt x="16067" y="10595"/>
                    <a:pt x="16047" y="10598"/>
                    <a:pt x="16028" y="10604"/>
                  </a:cubicBezTo>
                  <a:lnTo>
                    <a:pt x="12573" y="11626"/>
                  </a:lnTo>
                  <a:lnTo>
                    <a:pt x="12151" y="11750"/>
                  </a:lnTo>
                  <a:lnTo>
                    <a:pt x="8591" y="12802"/>
                  </a:lnTo>
                  <a:cubicBezTo>
                    <a:pt x="8563" y="12811"/>
                    <a:pt x="8528" y="12818"/>
                    <a:pt x="8500" y="12826"/>
                  </a:cubicBezTo>
                  <a:cubicBezTo>
                    <a:pt x="8437" y="12844"/>
                    <a:pt x="8374" y="12859"/>
                    <a:pt x="8311" y="12870"/>
                  </a:cubicBezTo>
                  <a:cubicBezTo>
                    <a:pt x="8287" y="12876"/>
                    <a:pt x="8263" y="12881"/>
                    <a:pt x="8239" y="12883"/>
                  </a:cubicBezTo>
                  <a:lnTo>
                    <a:pt x="8148" y="12900"/>
                  </a:lnTo>
                  <a:cubicBezTo>
                    <a:pt x="8120" y="12904"/>
                    <a:pt x="8089" y="12909"/>
                    <a:pt x="8059" y="12913"/>
                  </a:cubicBezTo>
                  <a:cubicBezTo>
                    <a:pt x="8028" y="12920"/>
                    <a:pt x="8000" y="12922"/>
                    <a:pt x="7972" y="12924"/>
                  </a:cubicBezTo>
                  <a:lnTo>
                    <a:pt x="7883" y="12933"/>
                  </a:lnTo>
                  <a:cubicBezTo>
                    <a:pt x="7852" y="12935"/>
                    <a:pt x="7822" y="12937"/>
                    <a:pt x="7796" y="12937"/>
                  </a:cubicBezTo>
                  <a:cubicBezTo>
                    <a:pt x="7765" y="12941"/>
                    <a:pt x="7735" y="12944"/>
                    <a:pt x="7707" y="12944"/>
                  </a:cubicBezTo>
                  <a:cubicBezTo>
                    <a:pt x="7646" y="12946"/>
                    <a:pt x="7589" y="12946"/>
                    <a:pt x="7528" y="12946"/>
                  </a:cubicBezTo>
                  <a:cubicBezTo>
                    <a:pt x="7500" y="12946"/>
                    <a:pt x="7470" y="12946"/>
                    <a:pt x="7441" y="12944"/>
                  </a:cubicBezTo>
                  <a:cubicBezTo>
                    <a:pt x="7415" y="12944"/>
                    <a:pt x="7385" y="12941"/>
                    <a:pt x="7359" y="12937"/>
                  </a:cubicBezTo>
                  <a:cubicBezTo>
                    <a:pt x="7328" y="12935"/>
                    <a:pt x="7298" y="12935"/>
                    <a:pt x="7267" y="12933"/>
                  </a:cubicBezTo>
                  <a:cubicBezTo>
                    <a:pt x="7152" y="12924"/>
                    <a:pt x="7037" y="12909"/>
                    <a:pt x="6926" y="12887"/>
                  </a:cubicBezTo>
                  <a:cubicBezTo>
                    <a:pt x="6895" y="12881"/>
                    <a:pt x="6869" y="12876"/>
                    <a:pt x="6841" y="12870"/>
                  </a:cubicBezTo>
                  <a:cubicBezTo>
                    <a:pt x="6785" y="12859"/>
                    <a:pt x="6730" y="12846"/>
                    <a:pt x="6674" y="12833"/>
                  </a:cubicBezTo>
                  <a:cubicBezTo>
                    <a:pt x="6672" y="12833"/>
                    <a:pt x="6665" y="12828"/>
                    <a:pt x="6663" y="12828"/>
                  </a:cubicBezTo>
                  <a:cubicBezTo>
                    <a:pt x="6611" y="12815"/>
                    <a:pt x="6558" y="12800"/>
                    <a:pt x="6511" y="12783"/>
                  </a:cubicBezTo>
                  <a:cubicBezTo>
                    <a:pt x="6482" y="12774"/>
                    <a:pt x="6456" y="12768"/>
                    <a:pt x="6428" y="12757"/>
                  </a:cubicBezTo>
                  <a:cubicBezTo>
                    <a:pt x="6426" y="12752"/>
                    <a:pt x="6424" y="12752"/>
                    <a:pt x="6421" y="12752"/>
                  </a:cubicBezTo>
                  <a:cubicBezTo>
                    <a:pt x="6369" y="12737"/>
                    <a:pt x="6319" y="12717"/>
                    <a:pt x="6269" y="12696"/>
                  </a:cubicBezTo>
                  <a:cubicBezTo>
                    <a:pt x="6134" y="12641"/>
                    <a:pt x="6004" y="12583"/>
                    <a:pt x="5880" y="12517"/>
                  </a:cubicBezTo>
                  <a:cubicBezTo>
                    <a:pt x="5850" y="12500"/>
                    <a:pt x="5824" y="12485"/>
                    <a:pt x="5793" y="12467"/>
                  </a:cubicBezTo>
                  <a:cubicBezTo>
                    <a:pt x="5763" y="12452"/>
                    <a:pt x="5737" y="12435"/>
                    <a:pt x="5706" y="12415"/>
                  </a:cubicBezTo>
                  <a:cubicBezTo>
                    <a:pt x="5687" y="12402"/>
                    <a:pt x="5667" y="12391"/>
                    <a:pt x="5650" y="12378"/>
                  </a:cubicBezTo>
                  <a:lnTo>
                    <a:pt x="5600" y="12346"/>
                  </a:lnTo>
                  <a:cubicBezTo>
                    <a:pt x="5552" y="12313"/>
                    <a:pt x="5502" y="12280"/>
                    <a:pt x="5456" y="12246"/>
                  </a:cubicBezTo>
                  <a:cubicBezTo>
                    <a:pt x="5428" y="12226"/>
                    <a:pt x="5402" y="12204"/>
                    <a:pt x="5378" y="12185"/>
                  </a:cubicBezTo>
                  <a:cubicBezTo>
                    <a:pt x="5352" y="12165"/>
                    <a:pt x="5328" y="12148"/>
                    <a:pt x="5304" y="12126"/>
                  </a:cubicBezTo>
                  <a:lnTo>
                    <a:pt x="5247" y="12076"/>
                  </a:lnTo>
                  <a:cubicBezTo>
                    <a:pt x="5230" y="12063"/>
                    <a:pt x="5217" y="12050"/>
                    <a:pt x="5204" y="12035"/>
                  </a:cubicBezTo>
                  <a:cubicBezTo>
                    <a:pt x="5182" y="12017"/>
                    <a:pt x="5163" y="11998"/>
                    <a:pt x="5141" y="11978"/>
                  </a:cubicBezTo>
                  <a:cubicBezTo>
                    <a:pt x="5119" y="11956"/>
                    <a:pt x="5097" y="11937"/>
                    <a:pt x="5076" y="11915"/>
                  </a:cubicBezTo>
                  <a:cubicBezTo>
                    <a:pt x="5032" y="11872"/>
                    <a:pt x="4986" y="11826"/>
                    <a:pt x="4945" y="11778"/>
                  </a:cubicBezTo>
                  <a:cubicBezTo>
                    <a:pt x="4932" y="11763"/>
                    <a:pt x="4921" y="11750"/>
                    <a:pt x="4910" y="11737"/>
                  </a:cubicBezTo>
                  <a:cubicBezTo>
                    <a:pt x="4891" y="11717"/>
                    <a:pt x="4873" y="11696"/>
                    <a:pt x="4858" y="11674"/>
                  </a:cubicBezTo>
                  <a:lnTo>
                    <a:pt x="4858" y="11672"/>
                  </a:lnTo>
                  <a:cubicBezTo>
                    <a:pt x="4819" y="11626"/>
                    <a:pt x="4782" y="11578"/>
                    <a:pt x="4747" y="11530"/>
                  </a:cubicBezTo>
                  <a:cubicBezTo>
                    <a:pt x="4726" y="11502"/>
                    <a:pt x="4706" y="11476"/>
                    <a:pt x="4686" y="11446"/>
                  </a:cubicBezTo>
                  <a:cubicBezTo>
                    <a:pt x="4645" y="11389"/>
                    <a:pt x="4608" y="11330"/>
                    <a:pt x="4569" y="11267"/>
                  </a:cubicBezTo>
                  <a:cubicBezTo>
                    <a:pt x="4532" y="11206"/>
                    <a:pt x="4497" y="11145"/>
                    <a:pt x="4465" y="11082"/>
                  </a:cubicBezTo>
                  <a:cubicBezTo>
                    <a:pt x="4456" y="11069"/>
                    <a:pt x="4449" y="11059"/>
                    <a:pt x="4445" y="11048"/>
                  </a:cubicBezTo>
                  <a:cubicBezTo>
                    <a:pt x="4443" y="11043"/>
                    <a:pt x="4439" y="11039"/>
                    <a:pt x="4439" y="11032"/>
                  </a:cubicBezTo>
                  <a:cubicBezTo>
                    <a:pt x="4425" y="11008"/>
                    <a:pt x="4415" y="10985"/>
                    <a:pt x="4402" y="10956"/>
                  </a:cubicBezTo>
                  <a:lnTo>
                    <a:pt x="4402" y="10954"/>
                  </a:lnTo>
                  <a:cubicBezTo>
                    <a:pt x="4393" y="10939"/>
                    <a:pt x="4384" y="10922"/>
                    <a:pt x="4378" y="10902"/>
                  </a:cubicBezTo>
                  <a:cubicBezTo>
                    <a:pt x="4356" y="10856"/>
                    <a:pt x="4336" y="10811"/>
                    <a:pt x="4317" y="10765"/>
                  </a:cubicBezTo>
                  <a:cubicBezTo>
                    <a:pt x="4308" y="10748"/>
                    <a:pt x="4304" y="10728"/>
                    <a:pt x="4297" y="10713"/>
                  </a:cubicBezTo>
                  <a:cubicBezTo>
                    <a:pt x="4284" y="10678"/>
                    <a:pt x="4271" y="10639"/>
                    <a:pt x="4256" y="10604"/>
                  </a:cubicBezTo>
                  <a:cubicBezTo>
                    <a:pt x="4254" y="10595"/>
                    <a:pt x="4252" y="10587"/>
                    <a:pt x="4249" y="10582"/>
                  </a:cubicBezTo>
                  <a:cubicBezTo>
                    <a:pt x="4249" y="10576"/>
                    <a:pt x="4247" y="10574"/>
                    <a:pt x="4247" y="10571"/>
                  </a:cubicBezTo>
                  <a:cubicBezTo>
                    <a:pt x="4241" y="10558"/>
                    <a:pt x="4239" y="10543"/>
                    <a:pt x="4232" y="10530"/>
                  </a:cubicBezTo>
                  <a:cubicBezTo>
                    <a:pt x="4232" y="10528"/>
                    <a:pt x="4230" y="10528"/>
                    <a:pt x="4230" y="10526"/>
                  </a:cubicBezTo>
                  <a:cubicBezTo>
                    <a:pt x="4225" y="10511"/>
                    <a:pt x="4221" y="10500"/>
                    <a:pt x="4219" y="10487"/>
                  </a:cubicBezTo>
                  <a:lnTo>
                    <a:pt x="4210" y="10463"/>
                  </a:lnTo>
                  <a:lnTo>
                    <a:pt x="4204" y="10439"/>
                  </a:lnTo>
                  <a:cubicBezTo>
                    <a:pt x="4171" y="10330"/>
                    <a:pt x="4145" y="10221"/>
                    <a:pt x="4121" y="10113"/>
                  </a:cubicBezTo>
                  <a:cubicBezTo>
                    <a:pt x="4121" y="10108"/>
                    <a:pt x="4121" y="10106"/>
                    <a:pt x="4119" y="10104"/>
                  </a:cubicBezTo>
                  <a:cubicBezTo>
                    <a:pt x="4110" y="10069"/>
                    <a:pt x="4106" y="10030"/>
                    <a:pt x="4099" y="9993"/>
                  </a:cubicBezTo>
                  <a:lnTo>
                    <a:pt x="4099" y="9989"/>
                  </a:lnTo>
                  <a:cubicBezTo>
                    <a:pt x="4095" y="9952"/>
                    <a:pt x="4088" y="9917"/>
                    <a:pt x="4084" y="9880"/>
                  </a:cubicBezTo>
                  <a:cubicBezTo>
                    <a:pt x="4069" y="9769"/>
                    <a:pt x="4062" y="9658"/>
                    <a:pt x="4056" y="9547"/>
                  </a:cubicBezTo>
                  <a:cubicBezTo>
                    <a:pt x="4056" y="9510"/>
                    <a:pt x="4056" y="9473"/>
                    <a:pt x="4054" y="9439"/>
                  </a:cubicBezTo>
                  <a:cubicBezTo>
                    <a:pt x="4054" y="9400"/>
                    <a:pt x="4054" y="9365"/>
                    <a:pt x="4056" y="9330"/>
                  </a:cubicBezTo>
                  <a:lnTo>
                    <a:pt x="4056" y="9326"/>
                  </a:lnTo>
                  <a:cubicBezTo>
                    <a:pt x="4056" y="9291"/>
                    <a:pt x="4058" y="9256"/>
                    <a:pt x="4062" y="9221"/>
                  </a:cubicBezTo>
                  <a:cubicBezTo>
                    <a:pt x="4067" y="9134"/>
                    <a:pt x="4075" y="9043"/>
                    <a:pt x="4088" y="8956"/>
                  </a:cubicBezTo>
                  <a:cubicBezTo>
                    <a:pt x="4095" y="8910"/>
                    <a:pt x="4102" y="8862"/>
                    <a:pt x="4110" y="8815"/>
                  </a:cubicBezTo>
                  <a:cubicBezTo>
                    <a:pt x="4119" y="8769"/>
                    <a:pt x="4130" y="8723"/>
                    <a:pt x="4138" y="8678"/>
                  </a:cubicBezTo>
                  <a:cubicBezTo>
                    <a:pt x="4145" y="8639"/>
                    <a:pt x="4154" y="8604"/>
                    <a:pt x="4165" y="8565"/>
                  </a:cubicBezTo>
                  <a:cubicBezTo>
                    <a:pt x="4173" y="8538"/>
                    <a:pt x="4182" y="8510"/>
                    <a:pt x="4186" y="8484"/>
                  </a:cubicBezTo>
                  <a:lnTo>
                    <a:pt x="4210" y="8402"/>
                  </a:lnTo>
                  <a:cubicBezTo>
                    <a:pt x="4219" y="8375"/>
                    <a:pt x="4228" y="8347"/>
                    <a:pt x="4239" y="8321"/>
                  </a:cubicBezTo>
                  <a:cubicBezTo>
                    <a:pt x="4241" y="8310"/>
                    <a:pt x="4243" y="8299"/>
                    <a:pt x="4249" y="8291"/>
                  </a:cubicBezTo>
                  <a:cubicBezTo>
                    <a:pt x="4258" y="8267"/>
                    <a:pt x="4265" y="8245"/>
                    <a:pt x="4273" y="8221"/>
                  </a:cubicBezTo>
                  <a:cubicBezTo>
                    <a:pt x="4286" y="8182"/>
                    <a:pt x="4304" y="8145"/>
                    <a:pt x="4319" y="8106"/>
                  </a:cubicBezTo>
                  <a:cubicBezTo>
                    <a:pt x="4334" y="8073"/>
                    <a:pt x="4347" y="8038"/>
                    <a:pt x="4362" y="8006"/>
                  </a:cubicBezTo>
                  <a:cubicBezTo>
                    <a:pt x="4367" y="8004"/>
                    <a:pt x="4369" y="7997"/>
                    <a:pt x="4369" y="7993"/>
                  </a:cubicBezTo>
                  <a:cubicBezTo>
                    <a:pt x="4384" y="7956"/>
                    <a:pt x="4402" y="7921"/>
                    <a:pt x="4421" y="7886"/>
                  </a:cubicBezTo>
                  <a:cubicBezTo>
                    <a:pt x="4436" y="7851"/>
                    <a:pt x="4456" y="7814"/>
                    <a:pt x="4476" y="7780"/>
                  </a:cubicBezTo>
                  <a:cubicBezTo>
                    <a:pt x="4902" y="6988"/>
                    <a:pt x="5632" y="6362"/>
                    <a:pt x="6563" y="6086"/>
                  </a:cubicBezTo>
                  <a:lnTo>
                    <a:pt x="7132" y="5918"/>
                  </a:lnTo>
                  <a:lnTo>
                    <a:pt x="10161" y="5020"/>
                  </a:lnTo>
                  <a:lnTo>
                    <a:pt x="10585" y="4897"/>
                  </a:lnTo>
                  <a:lnTo>
                    <a:pt x="14038" y="3875"/>
                  </a:lnTo>
                  <a:cubicBezTo>
                    <a:pt x="14071" y="3864"/>
                    <a:pt x="14101" y="3846"/>
                    <a:pt x="14123" y="3822"/>
                  </a:cubicBezTo>
                  <a:cubicBezTo>
                    <a:pt x="14164" y="3781"/>
                    <a:pt x="14186" y="3722"/>
                    <a:pt x="14184" y="3662"/>
                  </a:cubicBezTo>
                  <a:cubicBezTo>
                    <a:pt x="14184" y="3649"/>
                    <a:pt x="14179" y="3635"/>
                    <a:pt x="14175" y="3622"/>
                  </a:cubicBezTo>
                  <a:lnTo>
                    <a:pt x="14092" y="3351"/>
                  </a:lnTo>
                  <a:lnTo>
                    <a:pt x="13144" y="146"/>
                  </a:lnTo>
                  <a:cubicBezTo>
                    <a:pt x="13142" y="139"/>
                    <a:pt x="13142" y="133"/>
                    <a:pt x="13136" y="126"/>
                  </a:cubicBezTo>
                  <a:cubicBezTo>
                    <a:pt x="13134" y="122"/>
                    <a:pt x="13131" y="113"/>
                    <a:pt x="13129" y="107"/>
                  </a:cubicBezTo>
                  <a:cubicBezTo>
                    <a:pt x="13123" y="96"/>
                    <a:pt x="13114" y="85"/>
                    <a:pt x="13107" y="74"/>
                  </a:cubicBezTo>
                  <a:cubicBezTo>
                    <a:pt x="13067" y="29"/>
                    <a:pt x="13009" y="1"/>
                    <a:pt x="12949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9"/>
            <p:cNvSpPr/>
            <p:nvPr/>
          </p:nvSpPr>
          <p:spPr>
            <a:xfrm flipH="1">
              <a:off x="8157159" y="1884683"/>
              <a:ext cx="333201" cy="342218"/>
            </a:xfrm>
            <a:custGeom>
              <a:avLst/>
              <a:gdLst/>
              <a:ahLst/>
              <a:cxnLst/>
              <a:rect l="l" t="t" r="r" b="b"/>
              <a:pathLst>
                <a:path w="4767" h="4896" extrusionOk="0">
                  <a:moveTo>
                    <a:pt x="3511" y="1"/>
                  </a:moveTo>
                  <a:cubicBezTo>
                    <a:pt x="3492" y="1"/>
                    <a:pt x="3473" y="4"/>
                    <a:pt x="3454" y="10"/>
                  </a:cubicBezTo>
                  <a:lnTo>
                    <a:pt x="1" y="1032"/>
                  </a:lnTo>
                  <a:lnTo>
                    <a:pt x="1144" y="4895"/>
                  </a:lnTo>
                  <a:lnTo>
                    <a:pt x="4599" y="3873"/>
                  </a:lnTo>
                  <a:cubicBezTo>
                    <a:pt x="4704" y="3841"/>
                    <a:pt x="4767" y="3728"/>
                    <a:pt x="4732" y="3621"/>
                  </a:cubicBezTo>
                  <a:lnTo>
                    <a:pt x="3704" y="147"/>
                  </a:lnTo>
                  <a:cubicBezTo>
                    <a:pt x="3677" y="59"/>
                    <a:pt x="3597" y="1"/>
                    <a:pt x="3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9"/>
            <p:cNvSpPr/>
            <p:nvPr/>
          </p:nvSpPr>
          <p:spPr>
            <a:xfrm flipH="1">
              <a:off x="7938448" y="2624059"/>
              <a:ext cx="333062" cy="342078"/>
            </a:xfrm>
            <a:custGeom>
              <a:avLst/>
              <a:gdLst/>
              <a:ahLst/>
              <a:cxnLst/>
              <a:rect l="l" t="t" r="r" b="b"/>
              <a:pathLst>
                <a:path w="4765" h="4894" extrusionOk="0">
                  <a:moveTo>
                    <a:pt x="3511" y="1"/>
                  </a:moveTo>
                  <a:cubicBezTo>
                    <a:pt x="3492" y="1"/>
                    <a:pt x="3473" y="4"/>
                    <a:pt x="3454" y="10"/>
                  </a:cubicBezTo>
                  <a:lnTo>
                    <a:pt x="1" y="1031"/>
                  </a:lnTo>
                  <a:lnTo>
                    <a:pt x="1144" y="4893"/>
                  </a:lnTo>
                  <a:lnTo>
                    <a:pt x="4599" y="3873"/>
                  </a:lnTo>
                  <a:cubicBezTo>
                    <a:pt x="4704" y="3843"/>
                    <a:pt x="4765" y="3732"/>
                    <a:pt x="4732" y="3623"/>
                  </a:cubicBezTo>
                  <a:lnTo>
                    <a:pt x="3704" y="147"/>
                  </a:lnTo>
                  <a:cubicBezTo>
                    <a:pt x="3677" y="59"/>
                    <a:pt x="3597" y="1"/>
                    <a:pt x="3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9"/>
            <p:cNvSpPr/>
            <p:nvPr/>
          </p:nvSpPr>
          <p:spPr>
            <a:xfrm flipH="1">
              <a:off x="8619193" y="2272824"/>
              <a:ext cx="1683621" cy="648160"/>
            </a:xfrm>
            <a:custGeom>
              <a:avLst/>
              <a:gdLst/>
              <a:ahLst/>
              <a:cxnLst/>
              <a:rect l="l" t="t" r="r" b="b"/>
              <a:pathLst>
                <a:path w="24087" h="9273" extrusionOk="0">
                  <a:moveTo>
                    <a:pt x="10025" y="0"/>
                  </a:moveTo>
                  <a:cubicBezTo>
                    <a:pt x="8423" y="0"/>
                    <a:pt x="6948" y="307"/>
                    <a:pt x="6884" y="321"/>
                  </a:cubicBezTo>
                  <a:lnTo>
                    <a:pt x="6880" y="321"/>
                  </a:lnTo>
                  <a:lnTo>
                    <a:pt x="5158" y="727"/>
                  </a:lnTo>
                  <a:lnTo>
                    <a:pt x="3866" y="1032"/>
                  </a:lnTo>
                  <a:lnTo>
                    <a:pt x="2507" y="1360"/>
                  </a:lnTo>
                  <a:lnTo>
                    <a:pt x="1779" y="1532"/>
                  </a:lnTo>
                  <a:lnTo>
                    <a:pt x="483" y="1838"/>
                  </a:lnTo>
                  <a:lnTo>
                    <a:pt x="0" y="2728"/>
                  </a:lnTo>
                  <a:lnTo>
                    <a:pt x="0" y="9272"/>
                  </a:lnTo>
                  <a:lnTo>
                    <a:pt x="1951" y="8803"/>
                  </a:lnTo>
                  <a:lnTo>
                    <a:pt x="3488" y="8431"/>
                  </a:lnTo>
                  <a:lnTo>
                    <a:pt x="3673" y="8387"/>
                  </a:lnTo>
                  <a:lnTo>
                    <a:pt x="5662" y="7905"/>
                  </a:lnTo>
                  <a:lnTo>
                    <a:pt x="6151" y="7789"/>
                  </a:lnTo>
                  <a:lnTo>
                    <a:pt x="8384" y="7250"/>
                  </a:lnTo>
                  <a:lnTo>
                    <a:pt x="8865" y="7133"/>
                  </a:lnTo>
                  <a:cubicBezTo>
                    <a:pt x="10178" y="7796"/>
                    <a:pt x="11359" y="8051"/>
                    <a:pt x="12397" y="8051"/>
                  </a:cubicBezTo>
                  <a:cubicBezTo>
                    <a:pt x="13244" y="8051"/>
                    <a:pt x="13997" y="7881"/>
                    <a:pt x="14651" y="7626"/>
                  </a:cubicBezTo>
                  <a:cubicBezTo>
                    <a:pt x="15353" y="7350"/>
                    <a:pt x="15940" y="6981"/>
                    <a:pt x="16403" y="6611"/>
                  </a:cubicBezTo>
                  <a:cubicBezTo>
                    <a:pt x="16629" y="6435"/>
                    <a:pt x="16825" y="6259"/>
                    <a:pt x="16994" y="6096"/>
                  </a:cubicBezTo>
                  <a:cubicBezTo>
                    <a:pt x="17147" y="5948"/>
                    <a:pt x="17273" y="5813"/>
                    <a:pt x="17377" y="5693"/>
                  </a:cubicBezTo>
                  <a:cubicBezTo>
                    <a:pt x="17595" y="5445"/>
                    <a:pt x="17705" y="5282"/>
                    <a:pt x="17705" y="5282"/>
                  </a:cubicBezTo>
                  <a:lnTo>
                    <a:pt x="18499" y="5054"/>
                  </a:lnTo>
                  <a:lnTo>
                    <a:pt x="19186" y="4856"/>
                  </a:lnTo>
                  <a:lnTo>
                    <a:pt x="19771" y="4687"/>
                  </a:lnTo>
                  <a:lnTo>
                    <a:pt x="20197" y="4565"/>
                  </a:lnTo>
                  <a:lnTo>
                    <a:pt x="20328" y="4528"/>
                  </a:lnTo>
                  <a:lnTo>
                    <a:pt x="20615" y="4445"/>
                  </a:lnTo>
                  <a:lnTo>
                    <a:pt x="21282" y="4252"/>
                  </a:lnTo>
                  <a:lnTo>
                    <a:pt x="21793" y="4106"/>
                  </a:lnTo>
                  <a:lnTo>
                    <a:pt x="22448" y="3919"/>
                  </a:lnTo>
                  <a:cubicBezTo>
                    <a:pt x="22515" y="3893"/>
                    <a:pt x="22582" y="3867"/>
                    <a:pt x="22645" y="3837"/>
                  </a:cubicBezTo>
                  <a:cubicBezTo>
                    <a:pt x="22706" y="3810"/>
                    <a:pt x="22767" y="3780"/>
                    <a:pt x="22824" y="3747"/>
                  </a:cubicBezTo>
                  <a:cubicBezTo>
                    <a:pt x="23056" y="3615"/>
                    <a:pt x="23263" y="3445"/>
                    <a:pt x="23439" y="3256"/>
                  </a:cubicBezTo>
                  <a:cubicBezTo>
                    <a:pt x="23589" y="3093"/>
                    <a:pt x="23720" y="2910"/>
                    <a:pt x="23820" y="2719"/>
                  </a:cubicBezTo>
                  <a:cubicBezTo>
                    <a:pt x="23917" y="2532"/>
                    <a:pt x="23991" y="2338"/>
                    <a:pt x="24035" y="2143"/>
                  </a:cubicBezTo>
                  <a:lnTo>
                    <a:pt x="24035" y="2141"/>
                  </a:lnTo>
                  <a:cubicBezTo>
                    <a:pt x="24037" y="2128"/>
                    <a:pt x="24041" y="2114"/>
                    <a:pt x="24043" y="2097"/>
                  </a:cubicBezTo>
                  <a:cubicBezTo>
                    <a:pt x="24085" y="1875"/>
                    <a:pt x="24087" y="1649"/>
                    <a:pt x="24043" y="1436"/>
                  </a:cubicBezTo>
                  <a:lnTo>
                    <a:pt x="24043" y="1432"/>
                  </a:lnTo>
                  <a:lnTo>
                    <a:pt x="24043" y="1430"/>
                  </a:lnTo>
                  <a:cubicBezTo>
                    <a:pt x="24039" y="1401"/>
                    <a:pt x="24030" y="1375"/>
                    <a:pt x="24024" y="1349"/>
                  </a:cubicBezTo>
                  <a:cubicBezTo>
                    <a:pt x="24020" y="1334"/>
                    <a:pt x="24017" y="1317"/>
                    <a:pt x="24011" y="1301"/>
                  </a:cubicBezTo>
                  <a:cubicBezTo>
                    <a:pt x="23989" y="1225"/>
                    <a:pt x="23959" y="1153"/>
                    <a:pt x="23924" y="1084"/>
                  </a:cubicBezTo>
                  <a:cubicBezTo>
                    <a:pt x="23924" y="1084"/>
                    <a:pt x="23678" y="494"/>
                    <a:pt x="22585" y="494"/>
                  </a:cubicBezTo>
                  <a:cubicBezTo>
                    <a:pt x="22542" y="494"/>
                    <a:pt x="22497" y="495"/>
                    <a:pt x="22452" y="497"/>
                  </a:cubicBezTo>
                  <a:cubicBezTo>
                    <a:pt x="22315" y="501"/>
                    <a:pt x="22171" y="516"/>
                    <a:pt x="22011" y="540"/>
                  </a:cubicBezTo>
                  <a:lnTo>
                    <a:pt x="21295" y="610"/>
                  </a:lnTo>
                  <a:lnTo>
                    <a:pt x="20984" y="640"/>
                  </a:lnTo>
                  <a:lnTo>
                    <a:pt x="20138" y="725"/>
                  </a:lnTo>
                  <a:lnTo>
                    <a:pt x="19627" y="777"/>
                  </a:lnTo>
                  <a:lnTo>
                    <a:pt x="18980" y="838"/>
                  </a:lnTo>
                  <a:lnTo>
                    <a:pt x="17823" y="953"/>
                  </a:lnTo>
                  <a:lnTo>
                    <a:pt x="17021" y="1032"/>
                  </a:lnTo>
                  <a:lnTo>
                    <a:pt x="16325" y="1099"/>
                  </a:lnTo>
                  <a:lnTo>
                    <a:pt x="16292" y="1103"/>
                  </a:lnTo>
                  <a:lnTo>
                    <a:pt x="15859" y="1147"/>
                  </a:lnTo>
                  <a:lnTo>
                    <a:pt x="15703" y="1162"/>
                  </a:lnTo>
                  <a:lnTo>
                    <a:pt x="15344" y="1197"/>
                  </a:lnTo>
                  <a:cubicBezTo>
                    <a:pt x="15344" y="1197"/>
                    <a:pt x="14303" y="836"/>
                    <a:pt x="12159" y="245"/>
                  </a:cubicBezTo>
                  <a:cubicBezTo>
                    <a:pt x="11501" y="63"/>
                    <a:pt x="10750" y="0"/>
                    <a:pt x="10025" y="0"/>
                  </a:cubicBezTo>
                  <a:close/>
                </a:path>
              </a:pathLst>
            </a:custGeom>
            <a:solidFill>
              <a:srgbClr val="FFD7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9"/>
            <p:cNvSpPr/>
            <p:nvPr/>
          </p:nvSpPr>
          <p:spPr>
            <a:xfrm flipH="1">
              <a:off x="9872805" y="2324059"/>
              <a:ext cx="430009" cy="596925"/>
            </a:xfrm>
            <a:custGeom>
              <a:avLst/>
              <a:gdLst/>
              <a:ahLst/>
              <a:cxnLst/>
              <a:rect l="l" t="t" r="r" b="b"/>
              <a:pathLst>
                <a:path w="6152" h="8540" extrusionOk="0">
                  <a:moveTo>
                    <a:pt x="5149" y="1"/>
                  </a:moveTo>
                  <a:lnTo>
                    <a:pt x="3857" y="307"/>
                  </a:lnTo>
                  <a:lnTo>
                    <a:pt x="2507" y="627"/>
                  </a:lnTo>
                  <a:lnTo>
                    <a:pt x="1779" y="799"/>
                  </a:lnTo>
                  <a:lnTo>
                    <a:pt x="483" y="1105"/>
                  </a:lnTo>
                  <a:lnTo>
                    <a:pt x="0" y="1995"/>
                  </a:lnTo>
                  <a:lnTo>
                    <a:pt x="0" y="8539"/>
                  </a:lnTo>
                  <a:lnTo>
                    <a:pt x="1948" y="8070"/>
                  </a:lnTo>
                  <a:lnTo>
                    <a:pt x="3488" y="7698"/>
                  </a:lnTo>
                  <a:lnTo>
                    <a:pt x="3673" y="7654"/>
                  </a:lnTo>
                  <a:lnTo>
                    <a:pt x="5662" y="7172"/>
                  </a:lnTo>
                  <a:lnTo>
                    <a:pt x="6151" y="7056"/>
                  </a:lnTo>
                  <a:lnTo>
                    <a:pt x="5608" y="3225"/>
                  </a:lnTo>
                  <a:lnTo>
                    <a:pt x="5149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9"/>
            <p:cNvSpPr/>
            <p:nvPr/>
          </p:nvSpPr>
          <p:spPr>
            <a:xfrm flipH="1">
              <a:off x="9683170" y="2638039"/>
              <a:ext cx="108900" cy="141612"/>
            </a:xfrm>
            <a:custGeom>
              <a:avLst/>
              <a:gdLst/>
              <a:ahLst/>
              <a:cxnLst/>
              <a:rect l="l" t="t" r="r" b="b"/>
              <a:pathLst>
                <a:path w="1558" h="2026" extrusionOk="0">
                  <a:moveTo>
                    <a:pt x="1" y="1"/>
                  </a:moveTo>
                  <a:cubicBezTo>
                    <a:pt x="1" y="36"/>
                    <a:pt x="25" y="1047"/>
                    <a:pt x="1077" y="2025"/>
                  </a:cubicBezTo>
                  <a:lnTo>
                    <a:pt x="1558" y="1908"/>
                  </a:lnTo>
                  <a:cubicBezTo>
                    <a:pt x="1558" y="1908"/>
                    <a:pt x="399" y="1166"/>
                    <a:pt x="1" y="1"/>
                  </a:cubicBez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9"/>
            <p:cNvSpPr/>
            <p:nvPr/>
          </p:nvSpPr>
          <p:spPr>
            <a:xfrm flipH="1">
              <a:off x="9891397" y="2303999"/>
              <a:ext cx="395340" cy="654520"/>
            </a:xfrm>
            <a:custGeom>
              <a:avLst/>
              <a:gdLst/>
              <a:ahLst/>
              <a:cxnLst/>
              <a:rect l="l" t="t" r="r" b="b"/>
              <a:pathLst>
                <a:path w="5656" h="9364" extrusionOk="0">
                  <a:moveTo>
                    <a:pt x="3473" y="1"/>
                  </a:moveTo>
                  <a:lnTo>
                    <a:pt x="2171" y="288"/>
                  </a:lnTo>
                  <a:lnTo>
                    <a:pt x="1392" y="462"/>
                  </a:lnTo>
                  <a:lnTo>
                    <a:pt x="670" y="618"/>
                  </a:lnTo>
                  <a:lnTo>
                    <a:pt x="1" y="1860"/>
                  </a:lnTo>
                  <a:lnTo>
                    <a:pt x="744" y="4673"/>
                  </a:lnTo>
                  <a:lnTo>
                    <a:pt x="1718" y="8357"/>
                  </a:lnTo>
                  <a:lnTo>
                    <a:pt x="1986" y="9363"/>
                  </a:lnTo>
                  <a:lnTo>
                    <a:pt x="3493" y="8933"/>
                  </a:lnTo>
                  <a:lnTo>
                    <a:pt x="3603" y="8900"/>
                  </a:lnTo>
                  <a:lnTo>
                    <a:pt x="5656" y="8313"/>
                  </a:lnTo>
                  <a:lnTo>
                    <a:pt x="5432" y="7459"/>
                  </a:lnTo>
                  <a:lnTo>
                    <a:pt x="4454" y="3745"/>
                  </a:lnTo>
                  <a:lnTo>
                    <a:pt x="3627" y="594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9"/>
            <p:cNvSpPr/>
            <p:nvPr/>
          </p:nvSpPr>
          <p:spPr>
            <a:xfrm flipH="1">
              <a:off x="10017632" y="2306725"/>
              <a:ext cx="284902" cy="804380"/>
            </a:xfrm>
            <a:custGeom>
              <a:avLst/>
              <a:gdLst/>
              <a:ahLst/>
              <a:cxnLst/>
              <a:rect l="l" t="t" r="r" b="b"/>
              <a:pathLst>
                <a:path w="4076" h="11508" extrusionOk="0">
                  <a:moveTo>
                    <a:pt x="1516" y="1"/>
                  </a:moveTo>
                  <a:lnTo>
                    <a:pt x="1" y="284"/>
                  </a:lnTo>
                  <a:lnTo>
                    <a:pt x="1" y="11507"/>
                  </a:lnTo>
                  <a:lnTo>
                    <a:pt x="709" y="11301"/>
                  </a:lnTo>
                  <a:lnTo>
                    <a:pt x="1957" y="10938"/>
                  </a:lnTo>
                  <a:lnTo>
                    <a:pt x="4075" y="10320"/>
                  </a:lnTo>
                  <a:lnTo>
                    <a:pt x="3719" y="8894"/>
                  </a:lnTo>
                  <a:lnTo>
                    <a:pt x="3484" y="7948"/>
                  </a:lnTo>
                  <a:lnTo>
                    <a:pt x="2564" y="4239"/>
                  </a:lnTo>
                  <a:lnTo>
                    <a:pt x="1775" y="1047"/>
                  </a:lnTo>
                  <a:lnTo>
                    <a:pt x="1620" y="423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9"/>
            <p:cNvSpPr/>
            <p:nvPr/>
          </p:nvSpPr>
          <p:spPr>
            <a:xfrm flipH="1">
              <a:off x="10145148" y="2888059"/>
              <a:ext cx="123229" cy="112465"/>
            </a:xfrm>
            <a:custGeom>
              <a:avLst/>
              <a:gdLst/>
              <a:ahLst/>
              <a:cxnLst/>
              <a:rect l="l" t="t" r="r" b="b"/>
              <a:pathLst>
                <a:path w="1763" h="1609" extrusionOk="0">
                  <a:moveTo>
                    <a:pt x="878" y="0"/>
                  </a:moveTo>
                  <a:cubicBezTo>
                    <a:pt x="510" y="0"/>
                    <a:pt x="179" y="256"/>
                    <a:pt x="97" y="631"/>
                  </a:cubicBezTo>
                  <a:cubicBezTo>
                    <a:pt x="1" y="1066"/>
                    <a:pt x="275" y="1492"/>
                    <a:pt x="708" y="1590"/>
                  </a:cubicBezTo>
                  <a:cubicBezTo>
                    <a:pt x="766" y="1603"/>
                    <a:pt x="824" y="1609"/>
                    <a:pt x="882" y="1609"/>
                  </a:cubicBezTo>
                  <a:cubicBezTo>
                    <a:pt x="1251" y="1609"/>
                    <a:pt x="1582" y="1353"/>
                    <a:pt x="1666" y="979"/>
                  </a:cubicBezTo>
                  <a:cubicBezTo>
                    <a:pt x="1762" y="544"/>
                    <a:pt x="1488" y="116"/>
                    <a:pt x="1055" y="20"/>
                  </a:cubicBezTo>
                  <a:cubicBezTo>
                    <a:pt x="996" y="7"/>
                    <a:pt x="937" y="0"/>
                    <a:pt x="87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C6B4693-5129-CF48-8CBA-65B78B0134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7777A5-2F78-FD48-AA75-37E9A99AD519}"/>
              </a:ext>
            </a:extLst>
          </p:cNvPr>
          <p:cNvSpPr/>
          <p:nvPr/>
        </p:nvSpPr>
        <p:spPr>
          <a:xfrm>
            <a:off x="2957697" y="307648"/>
            <a:ext cx="2257282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700" dirty="0">
                <a:solidFill>
                  <a:schemeClr val="tx1"/>
                </a:solidFill>
              </a:rPr>
              <a:t>3 grandes parties </a:t>
            </a:r>
          </a:p>
        </p:txBody>
      </p:sp>
      <p:grpSp>
        <p:nvGrpSpPr>
          <p:cNvPr id="27" name="Google Shape;921;p37">
            <a:extLst>
              <a:ext uri="{FF2B5EF4-FFF2-40B4-BE49-F238E27FC236}">
                <a16:creationId xmlns:a16="http://schemas.microsoft.com/office/drawing/2014/main" id="{41854A21-9F66-E146-B5A8-1A1BE54DD778}"/>
              </a:ext>
            </a:extLst>
          </p:cNvPr>
          <p:cNvGrpSpPr/>
          <p:nvPr/>
        </p:nvGrpSpPr>
        <p:grpSpPr>
          <a:xfrm flipH="1">
            <a:off x="325852" y="1371002"/>
            <a:ext cx="1321740" cy="3560730"/>
            <a:chOff x="7594342" y="1687680"/>
            <a:chExt cx="978181" cy="2941294"/>
          </a:xfrm>
        </p:grpSpPr>
        <p:sp>
          <p:nvSpPr>
            <p:cNvPr id="28" name="Google Shape;922;p37">
              <a:extLst>
                <a:ext uri="{FF2B5EF4-FFF2-40B4-BE49-F238E27FC236}">
                  <a16:creationId xmlns:a16="http://schemas.microsoft.com/office/drawing/2014/main" id="{325C9B3E-8A1E-A149-A10C-E95BE1FC0DA0}"/>
                </a:ext>
              </a:extLst>
            </p:cNvPr>
            <p:cNvSpPr/>
            <p:nvPr/>
          </p:nvSpPr>
          <p:spPr>
            <a:xfrm>
              <a:off x="8184221" y="4473276"/>
              <a:ext cx="325230" cy="144709"/>
            </a:xfrm>
            <a:custGeom>
              <a:avLst/>
              <a:gdLst/>
              <a:ahLst/>
              <a:cxnLst/>
              <a:rect l="l" t="t" r="r" b="b"/>
              <a:pathLst>
                <a:path w="3522" h="1567" extrusionOk="0">
                  <a:moveTo>
                    <a:pt x="3357" y="0"/>
                  </a:moveTo>
                  <a:cubicBezTo>
                    <a:pt x="3138" y="0"/>
                    <a:pt x="2129" y="189"/>
                    <a:pt x="2007" y="213"/>
                  </a:cubicBezTo>
                  <a:lnTo>
                    <a:pt x="1980" y="227"/>
                  </a:lnTo>
                  <a:cubicBezTo>
                    <a:pt x="1556" y="609"/>
                    <a:pt x="997" y="800"/>
                    <a:pt x="465" y="1005"/>
                  </a:cubicBezTo>
                  <a:cubicBezTo>
                    <a:pt x="383" y="1032"/>
                    <a:pt x="301" y="1073"/>
                    <a:pt x="246" y="1141"/>
                  </a:cubicBezTo>
                  <a:cubicBezTo>
                    <a:pt x="0" y="1428"/>
                    <a:pt x="519" y="1551"/>
                    <a:pt x="710" y="1564"/>
                  </a:cubicBezTo>
                  <a:cubicBezTo>
                    <a:pt x="742" y="1566"/>
                    <a:pt x="774" y="1567"/>
                    <a:pt x="806" y="1567"/>
                  </a:cubicBezTo>
                  <a:cubicBezTo>
                    <a:pt x="1072" y="1567"/>
                    <a:pt x="1329" y="1519"/>
                    <a:pt x="1597" y="1483"/>
                  </a:cubicBezTo>
                  <a:cubicBezTo>
                    <a:pt x="2212" y="1373"/>
                    <a:pt x="2826" y="1414"/>
                    <a:pt x="3413" y="1251"/>
                  </a:cubicBezTo>
                  <a:cubicBezTo>
                    <a:pt x="3440" y="1251"/>
                    <a:pt x="3467" y="1237"/>
                    <a:pt x="3481" y="1223"/>
                  </a:cubicBezTo>
                  <a:cubicBezTo>
                    <a:pt x="3508" y="1210"/>
                    <a:pt x="3508" y="1182"/>
                    <a:pt x="3508" y="1169"/>
                  </a:cubicBezTo>
                  <a:cubicBezTo>
                    <a:pt x="3522" y="759"/>
                    <a:pt x="3481" y="391"/>
                    <a:pt x="3399" y="9"/>
                  </a:cubicBezTo>
                  <a:cubicBezTo>
                    <a:pt x="3398" y="3"/>
                    <a:pt x="3383" y="0"/>
                    <a:pt x="3357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23;p37">
              <a:extLst>
                <a:ext uri="{FF2B5EF4-FFF2-40B4-BE49-F238E27FC236}">
                  <a16:creationId xmlns:a16="http://schemas.microsoft.com/office/drawing/2014/main" id="{587E24C2-88B6-FF44-9642-9A0F1D1C529B}"/>
                </a:ext>
              </a:extLst>
            </p:cNvPr>
            <p:cNvSpPr/>
            <p:nvPr/>
          </p:nvSpPr>
          <p:spPr>
            <a:xfrm>
              <a:off x="8150147" y="2736850"/>
              <a:ext cx="418589" cy="1767993"/>
            </a:xfrm>
            <a:custGeom>
              <a:avLst/>
              <a:gdLst/>
              <a:ahLst/>
              <a:cxnLst/>
              <a:rect l="l" t="t" r="r" b="b"/>
              <a:pathLst>
                <a:path w="4533" h="19145" extrusionOk="0">
                  <a:moveTo>
                    <a:pt x="1684" y="0"/>
                  </a:moveTo>
                  <a:cubicBezTo>
                    <a:pt x="1655" y="0"/>
                    <a:pt x="1627" y="1"/>
                    <a:pt x="1598" y="3"/>
                  </a:cubicBezTo>
                  <a:cubicBezTo>
                    <a:pt x="1216" y="44"/>
                    <a:pt x="888" y="263"/>
                    <a:pt x="670" y="577"/>
                  </a:cubicBezTo>
                  <a:cubicBezTo>
                    <a:pt x="1" y="1491"/>
                    <a:pt x="369" y="3962"/>
                    <a:pt x="492" y="5054"/>
                  </a:cubicBezTo>
                  <a:cubicBezTo>
                    <a:pt x="629" y="6500"/>
                    <a:pt x="874" y="8520"/>
                    <a:pt x="1025" y="9953"/>
                  </a:cubicBezTo>
                  <a:cubicBezTo>
                    <a:pt x="1325" y="12970"/>
                    <a:pt x="1871" y="16095"/>
                    <a:pt x="2239" y="19112"/>
                  </a:cubicBezTo>
                  <a:cubicBezTo>
                    <a:pt x="2471" y="19134"/>
                    <a:pt x="2654" y="19145"/>
                    <a:pt x="2820" y="19145"/>
                  </a:cubicBezTo>
                  <a:cubicBezTo>
                    <a:pt x="3163" y="19145"/>
                    <a:pt x="3431" y="19099"/>
                    <a:pt x="3891" y="19016"/>
                  </a:cubicBezTo>
                  <a:cubicBezTo>
                    <a:pt x="4328" y="15727"/>
                    <a:pt x="4532" y="14130"/>
                    <a:pt x="4123" y="10813"/>
                  </a:cubicBezTo>
                  <a:cubicBezTo>
                    <a:pt x="4096" y="10472"/>
                    <a:pt x="4123" y="7633"/>
                    <a:pt x="4109" y="7265"/>
                  </a:cubicBezTo>
                  <a:cubicBezTo>
                    <a:pt x="4041" y="5094"/>
                    <a:pt x="4328" y="2624"/>
                    <a:pt x="3017" y="781"/>
                  </a:cubicBezTo>
                  <a:cubicBezTo>
                    <a:pt x="2707" y="342"/>
                    <a:pt x="2201" y="0"/>
                    <a:pt x="1684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24;p37">
              <a:extLst>
                <a:ext uri="{FF2B5EF4-FFF2-40B4-BE49-F238E27FC236}">
                  <a16:creationId xmlns:a16="http://schemas.microsoft.com/office/drawing/2014/main" id="{45F6932D-4597-B34F-AD34-617312882799}"/>
                </a:ext>
              </a:extLst>
            </p:cNvPr>
            <p:cNvSpPr/>
            <p:nvPr/>
          </p:nvSpPr>
          <p:spPr>
            <a:xfrm>
              <a:off x="8150147" y="2735742"/>
              <a:ext cx="254773" cy="1095518"/>
            </a:xfrm>
            <a:custGeom>
              <a:avLst/>
              <a:gdLst/>
              <a:ahLst/>
              <a:cxnLst/>
              <a:rect l="l" t="t" r="r" b="b"/>
              <a:pathLst>
                <a:path w="2759" h="11863" extrusionOk="0">
                  <a:moveTo>
                    <a:pt x="1666" y="0"/>
                  </a:moveTo>
                  <a:cubicBezTo>
                    <a:pt x="1643" y="0"/>
                    <a:pt x="1621" y="1"/>
                    <a:pt x="1598" y="2"/>
                  </a:cubicBezTo>
                  <a:cubicBezTo>
                    <a:pt x="1216" y="43"/>
                    <a:pt x="888" y="261"/>
                    <a:pt x="670" y="575"/>
                  </a:cubicBezTo>
                  <a:cubicBezTo>
                    <a:pt x="1" y="1490"/>
                    <a:pt x="369" y="3960"/>
                    <a:pt x="492" y="5052"/>
                  </a:cubicBezTo>
                  <a:cubicBezTo>
                    <a:pt x="642" y="6485"/>
                    <a:pt x="888" y="8519"/>
                    <a:pt x="1038" y="9965"/>
                  </a:cubicBezTo>
                  <a:cubicBezTo>
                    <a:pt x="1079" y="10607"/>
                    <a:pt x="1161" y="11221"/>
                    <a:pt x="1229" y="11863"/>
                  </a:cubicBezTo>
                  <a:cubicBezTo>
                    <a:pt x="1352" y="11330"/>
                    <a:pt x="1502" y="10825"/>
                    <a:pt x="1652" y="10293"/>
                  </a:cubicBezTo>
                  <a:cubicBezTo>
                    <a:pt x="2171" y="8491"/>
                    <a:pt x="2390" y="6608"/>
                    <a:pt x="2649" y="4752"/>
                  </a:cubicBezTo>
                  <a:cubicBezTo>
                    <a:pt x="2717" y="4301"/>
                    <a:pt x="2758" y="3864"/>
                    <a:pt x="2758" y="3414"/>
                  </a:cubicBezTo>
                  <a:cubicBezTo>
                    <a:pt x="2758" y="2964"/>
                    <a:pt x="2690" y="2513"/>
                    <a:pt x="2662" y="2049"/>
                  </a:cubicBezTo>
                  <a:cubicBezTo>
                    <a:pt x="2608" y="1435"/>
                    <a:pt x="2553" y="821"/>
                    <a:pt x="2403" y="207"/>
                  </a:cubicBezTo>
                  <a:cubicBezTo>
                    <a:pt x="2165" y="69"/>
                    <a:pt x="1916" y="0"/>
                    <a:pt x="1666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25;p37">
              <a:extLst>
                <a:ext uri="{FF2B5EF4-FFF2-40B4-BE49-F238E27FC236}">
                  <a16:creationId xmlns:a16="http://schemas.microsoft.com/office/drawing/2014/main" id="{BC8244AD-E340-B240-BE6E-328E186812C7}"/>
                </a:ext>
              </a:extLst>
            </p:cNvPr>
            <p:cNvSpPr/>
            <p:nvPr/>
          </p:nvSpPr>
          <p:spPr>
            <a:xfrm>
              <a:off x="7715402" y="4511231"/>
              <a:ext cx="346654" cy="117743"/>
            </a:xfrm>
            <a:custGeom>
              <a:avLst/>
              <a:gdLst/>
              <a:ahLst/>
              <a:cxnLst/>
              <a:rect l="l" t="t" r="r" b="b"/>
              <a:pathLst>
                <a:path w="3754" h="1275" extrusionOk="0">
                  <a:moveTo>
                    <a:pt x="2284" y="1"/>
                  </a:moveTo>
                  <a:cubicBezTo>
                    <a:pt x="2267" y="1"/>
                    <a:pt x="2252" y="2"/>
                    <a:pt x="2239" y="7"/>
                  </a:cubicBezTo>
                  <a:cubicBezTo>
                    <a:pt x="2184" y="21"/>
                    <a:pt x="2143" y="48"/>
                    <a:pt x="2116" y="75"/>
                  </a:cubicBezTo>
                  <a:cubicBezTo>
                    <a:pt x="1734" y="294"/>
                    <a:pt x="1310" y="471"/>
                    <a:pt x="887" y="553"/>
                  </a:cubicBezTo>
                  <a:cubicBezTo>
                    <a:pt x="628" y="608"/>
                    <a:pt x="369" y="621"/>
                    <a:pt x="164" y="785"/>
                  </a:cubicBezTo>
                  <a:cubicBezTo>
                    <a:pt x="82" y="853"/>
                    <a:pt x="0" y="990"/>
                    <a:pt x="68" y="1099"/>
                  </a:cubicBezTo>
                  <a:cubicBezTo>
                    <a:pt x="82" y="1126"/>
                    <a:pt x="137" y="1153"/>
                    <a:pt x="164" y="1167"/>
                  </a:cubicBezTo>
                  <a:cubicBezTo>
                    <a:pt x="363" y="1252"/>
                    <a:pt x="613" y="1275"/>
                    <a:pt x="863" y="1275"/>
                  </a:cubicBezTo>
                  <a:cubicBezTo>
                    <a:pt x="1094" y="1275"/>
                    <a:pt x="1325" y="1256"/>
                    <a:pt x="1515" y="1249"/>
                  </a:cubicBezTo>
                  <a:cubicBezTo>
                    <a:pt x="2170" y="1222"/>
                    <a:pt x="2825" y="1249"/>
                    <a:pt x="3481" y="1113"/>
                  </a:cubicBezTo>
                  <a:cubicBezTo>
                    <a:pt x="3508" y="1113"/>
                    <a:pt x="3535" y="1099"/>
                    <a:pt x="3549" y="1085"/>
                  </a:cubicBezTo>
                  <a:cubicBezTo>
                    <a:pt x="3576" y="1058"/>
                    <a:pt x="3576" y="1017"/>
                    <a:pt x="3603" y="976"/>
                  </a:cubicBezTo>
                  <a:cubicBezTo>
                    <a:pt x="3631" y="812"/>
                    <a:pt x="3672" y="621"/>
                    <a:pt x="3699" y="430"/>
                  </a:cubicBezTo>
                  <a:cubicBezTo>
                    <a:pt x="3699" y="362"/>
                    <a:pt x="3754" y="103"/>
                    <a:pt x="3699" y="34"/>
                  </a:cubicBezTo>
                  <a:cubicBezTo>
                    <a:pt x="3672" y="21"/>
                    <a:pt x="3644" y="7"/>
                    <a:pt x="3631" y="7"/>
                  </a:cubicBezTo>
                  <a:lnTo>
                    <a:pt x="3603" y="7"/>
                  </a:lnTo>
                  <a:cubicBezTo>
                    <a:pt x="3399" y="34"/>
                    <a:pt x="3194" y="48"/>
                    <a:pt x="2991" y="48"/>
                  </a:cubicBezTo>
                  <a:cubicBezTo>
                    <a:pt x="2788" y="48"/>
                    <a:pt x="2587" y="34"/>
                    <a:pt x="2389" y="7"/>
                  </a:cubicBezTo>
                  <a:cubicBezTo>
                    <a:pt x="2352" y="7"/>
                    <a:pt x="2316" y="1"/>
                    <a:pt x="2284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26;p37">
              <a:extLst>
                <a:ext uri="{FF2B5EF4-FFF2-40B4-BE49-F238E27FC236}">
                  <a16:creationId xmlns:a16="http://schemas.microsoft.com/office/drawing/2014/main" id="{7FB125E7-3D80-4C46-8B54-DC6322EE0187}"/>
                </a:ext>
              </a:extLst>
            </p:cNvPr>
            <p:cNvSpPr/>
            <p:nvPr/>
          </p:nvSpPr>
          <p:spPr>
            <a:xfrm>
              <a:off x="7898146" y="2776190"/>
              <a:ext cx="565967" cy="1752756"/>
            </a:xfrm>
            <a:custGeom>
              <a:avLst/>
              <a:gdLst/>
              <a:ahLst/>
              <a:cxnLst/>
              <a:rect l="l" t="t" r="r" b="b"/>
              <a:pathLst>
                <a:path w="6129" h="18980" extrusionOk="0">
                  <a:moveTo>
                    <a:pt x="3223" y="0"/>
                  </a:moveTo>
                  <a:cubicBezTo>
                    <a:pt x="1753" y="0"/>
                    <a:pt x="1309" y="1540"/>
                    <a:pt x="1119" y="2730"/>
                  </a:cubicBezTo>
                  <a:cubicBezTo>
                    <a:pt x="751" y="5255"/>
                    <a:pt x="492" y="7808"/>
                    <a:pt x="341" y="10346"/>
                  </a:cubicBezTo>
                  <a:cubicBezTo>
                    <a:pt x="273" y="11616"/>
                    <a:pt x="164" y="12694"/>
                    <a:pt x="123" y="13963"/>
                  </a:cubicBezTo>
                  <a:cubicBezTo>
                    <a:pt x="68" y="15274"/>
                    <a:pt x="0" y="17526"/>
                    <a:pt x="68" y="18836"/>
                  </a:cubicBezTo>
                  <a:cubicBezTo>
                    <a:pt x="68" y="18863"/>
                    <a:pt x="68" y="18877"/>
                    <a:pt x="82" y="18891"/>
                  </a:cubicBezTo>
                  <a:cubicBezTo>
                    <a:pt x="96" y="18918"/>
                    <a:pt x="137" y="18931"/>
                    <a:pt x="164" y="18931"/>
                  </a:cubicBezTo>
                  <a:cubicBezTo>
                    <a:pt x="471" y="18962"/>
                    <a:pt x="777" y="18980"/>
                    <a:pt x="1089" y="18980"/>
                  </a:cubicBezTo>
                  <a:cubicBezTo>
                    <a:pt x="1332" y="18980"/>
                    <a:pt x="1578" y="18969"/>
                    <a:pt x="1829" y="18945"/>
                  </a:cubicBezTo>
                  <a:cubicBezTo>
                    <a:pt x="1856" y="18945"/>
                    <a:pt x="1870" y="18945"/>
                    <a:pt x="1897" y="18931"/>
                  </a:cubicBezTo>
                  <a:cubicBezTo>
                    <a:pt x="1911" y="18918"/>
                    <a:pt x="1706" y="18822"/>
                    <a:pt x="1720" y="18809"/>
                  </a:cubicBezTo>
                  <a:cubicBezTo>
                    <a:pt x="2143" y="17512"/>
                    <a:pt x="2416" y="15192"/>
                    <a:pt x="2553" y="13840"/>
                  </a:cubicBezTo>
                  <a:cubicBezTo>
                    <a:pt x="2826" y="11015"/>
                    <a:pt x="3426" y="8244"/>
                    <a:pt x="4477" y="5638"/>
                  </a:cubicBezTo>
                  <a:cubicBezTo>
                    <a:pt x="5528" y="3167"/>
                    <a:pt x="6129" y="42"/>
                    <a:pt x="3262" y="1"/>
                  </a:cubicBezTo>
                  <a:cubicBezTo>
                    <a:pt x="3249" y="0"/>
                    <a:pt x="3236" y="0"/>
                    <a:pt x="3223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27;p37">
              <a:extLst>
                <a:ext uri="{FF2B5EF4-FFF2-40B4-BE49-F238E27FC236}">
                  <a16:creationId xmlns:a16="http://schemas.microsoft.com/office/drawing/2014/main" id="{C6DD9E37-A0BF-7D4B-B88F-A37988F777FE}"/>
                </a:ext>
              </a:extLst>
            </p:cNvPr>
            <p:cNvSpPr/>
            <p:nvPr/>
          </p:nvSpPr>
          <p:spPr>
            <a:xfrm>
              <a:off x="8256063" y="3034581"/>
              <a:ext cx="141284" cy="404667"/>
            </a:xfrm>
            <a:custGeom>
              <a:avLst/>
              <a:gdLst/>
              <a:ahLst/>
              <a:cxnLst/>
              <a:rect l="l" t="t" r="r" b="b"/>
              <a:pathLst>
                <a:path w="1530" h="4382" fill="none" extrusionOk="0">
                  <a:moveTo>
                    <a:pt x="0" y="4382"/>
                  </a:moveTo>
                  <a:cubicBezTo>
                    <a:pt x="587" y="2949"/>
                    <a:pt x="1106" y="1475"/>
                    <a:pt x="15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28;p37">
              <a:extLst>
                <a:ext uri="{FF2B5EF4-FFF2-40B4-BE49-F238E27FC236}">
                  <a16:creationId xmlns:a16="http://schemas.microsoft.com/office/drawing/2014/main" id="{4D1DF0CE-83D2-064F-82D8-F92C5A3FDC37}"/>
                </a:ext>
              </a:extLst>
            </p:cNvPr>
            <p:cNvSpPr/>
            <p:nvPr/>
          </p:nvSpPr>
          <p:spPr>
            <a:xfrm>
              <a:off x="8006555" y="2721520"/>
              <a:ext cx="521827" cy="377701"/>
            </a:xfrm>
            <a:custGeom>
              <a:avLst/>
              <a:gdLst/>
              <a:ahLst/>
              <a:cxnLst/>
              <a:rect l="l" t="t" r="r" b="b"/>
              <a:pathLst>
                <a:path w="5651" h="4090" extrusionOk="0">
                  <a:moveTo>
                    <a:pt x="3330" y="0"/>
                  </a:moveTo>
                  <a:cubicBezTo>
                    <a:pt x="3294" y="0"/>
                    <a:pt x="3257" y="2"/>
                    <a:pt x="3221" y="6"/>
                  </a:cubicBezTo>
                  <a:cubicBezTo>
                    <a:pt x="2839" y="33"/>
                    <a:pt x="2511" y="265"/>
                    <a:pt x="2293" y="565"/>
                  </a:cubicBezTo>
                  <a:cubicBezTo>
                    <a:pt x="2238" y="634"/>
                    <a:pt x="2197" y="729"/>
                    <a:pt x="2157" y="811"/>
                  </a:cubicBezTo>
                  <a:cubicBezTo>
                    <a:pt x="2137" y="810"/>
                    <a:pt x="2117" y="810"/>
                    <a:pt x="2098" y="810"/>
                  </a:cubicBezTo>
                  <a:cubicBezTo>
                    <a:pt x="842" y="810"/>
                    <a:pt x="269" y="2110"/>
                    <a:pt x="0" y="3186"/>
                  </a:cubicBezTo>
                  <a:cubicBezTo>
                    <a:pt x="287" y="3350"/>
                    <a:pt x="614" y="3486"/>
                    <a:pt x="928" y="3609"/>
                  </a:cubicBezTo>
                  <a:cubicBezTo>
                    <a:pt x="1379" y="3745"/>
                    <a:pt x="1884" y="3868"/>
                    <a:pt x="2375" y="3950"/>
                  </a:cubicBezTo>
                  <a:cubicBezTo>
                    <a:pt x="2525" y="3964"/>
                    <a:pt x="2662" y="4005"/>
                    <a:pt x="2798" y="4018"/>
                  </a:cubicBezTo>
                  <a:cubicBezTo>
                    <a:pt x="2907" y="4032"/>
                    <a:pt x="3003" y="4032"/>
                    <a:pt x="3112" y="4046"/>
                  </a:cubicBezTo>
                  <a:cubicBezTo>
                    <a:pt x="3139" y="4046"/>
                    <a:pt x="3180" y="4046"/>
                    <a:pt x="3207" y="4073"/>
                  </a:cubicBezTo>
                  <a:cubicBezTo>
                    <a:pt x="3289" y="4073"/>
                    <a:pt x="3385" y="4087"/>
                    <a:pt x="3467" y="4087"/>
                  </a:cubicBezTo>
                  <a:lnTo>
                    <a:pt x="3726" y="4087"/>
                  </a:lnTo>
                  <a:cubicBezTo>
                    <a:pt x="3823" y="4089"/>
                    <a:pt x="3921" y="4090"/>
                    <a:pt x="4018" y="4090"/>
                  </a:cubicBezTo>
                  <a:cubicBezTo>
                    <a:pt x="4565" y="4090"/>
                    <a:pt x="5118" y="4054"/>
                    <a:pt x="5651" y="3950"/>
                  </a:cubicBezTo>
                  <a:cubicBezTo>
                    <a:pt x="5541" y="2804"/>
                    <a:pt x="5309" y="1698"/>
                    <a:pt x="4641" y="770"/>
                  </a:cubicBezTo>
                  <a:cubicBezTo>
                    <a:pt x="4335" y="349"/>
                    <a:pt x="3838" y="0"/>
                    <a:pt x="3330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29;p37">
              <a:extLst>
                <a:ext uri="{FF2B5EF4-FFF2-40B4-BE49-F238E27FC236}">
                  <a16:creationId xmlns:a16="http://schemas.microsoft.com/office/drawing/2014/main" id="{3EBE6E3D-DFF0-5C4B-BA17-239BB53ECE33}"/>
                </a:ext>
              </a:extLst>
            </p:cNvPr>
            <p:cNvSpPr/>
            <p:nvPr/>
          </p:nvSpPr>
          <p:spPr>
            <a:xfrm>
              <a:off x="8247845" y="1955675"/>
              <a:ext cx="174712" cy="192360"/>
            </a:xfrm>
            <a:custGeom>
              <a:avLst/>
              <a:gdLst/>
              <a:ahLst/>
              <a:cxnLst/>
              <a:rect l="l" t="t" r="r" b="b"/>
              <a:pathLst>
                <a:path w="1892" h="2083" extrusionOk="0">
                  <a:moveTo>
                    <a:pt x="1686" y="0"/>
                  </a:moveTo>
                  <a:cubicBezTo>
                    <a:pt x="1618" y="41"/>
                    <a:pt x="1536" y="109"/>
                    <a:pt x="1495" y="123"/>
                  </a:cubicBezTo>
                  <a:cubicBezTo>
                    <a:pt x="1386" y="178"/>
                    <a:pt x="1263" y="232"/>
                    <a:pt x="1140" y="260"/>
                  </a:cubicBezTo>
                  <a:cubicBezTo>
                    <a:pt x="1017" y="292"/>
                    <a:pt x="896" y="309"/>
                    <a:pt x="776" y="309"/>
                  </a:cubicBezTo>
                  <a:cubicBezTo>
                    <a:pt x="644" y="309"/>
                    <a:pt x="512" y="289"/>
                    <a:pt x="376" y="246"/>
                  </a:cubicBezTo>
                  <a:lnTo>
                    <a:pt x="376" y="246"/>
                  </a:lnTo>
                  <a:cubicBezTo>
                    <a:pt x="403" y="396"/>
                    <a:pt x="403" y="573"/>
                    <a:pt x="403" y="737"/>
                  </a:cubicBezTo>
                  <a:cubicBezTo>
                    <a:pt x="403" y="901"/>
                    <a:pt x="376" y="1051"/>
                    <a:pt x="322" y="1201"/>
                  </a:cubicBezTo>
                  <a:cubicBezTo>
                    <a:pt x="267" y="1365"/>
                    <a:pt x="158" y="1502"/>
                    <a:pt x="103" y="1665"/>
                  </a:cubicBezTo>
                  <a:cubicBezTo>
                    <a:pt x="0" y="2001"/>
                    <a:pt x="293" y="2082"/>
                    <a:pt x="581" y="2082"/>
                  </a:cubicBezTo>
                  <a:cubicBezTo>
                    <a:pt x="713" y="2082"/>
                    <a:pt x="845" y="2065"/>
                    <a:pt x="936" y="2048"/>
                  </a:cubicBezTo>
                  <a:cubicBezTo>
                    <a:pt x="1291" y="1979"/>
                    <a:pt x="1632" y="1870"/>
                    <a:pt x="1891" y="1638"/>
                  </a:cubicBezTo>
                  <a:cubicBezTo>
                    <a:pt x="1550" y="1147"/>
                    <a:pt x="1536" y="573"/>
                    <a:pt x="1686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30;p37">
              <a:extLst>
                <a:ext uri="{FF2B5EF4-FFF2-40B4-BE49-F238E27FC236}">
                  <a16:creationId xmlns:a16="http://schemas.microsoft.com/office/drawing/2014/main" id="{4376AC5A-68C4-534D-BFE1-A51AE0590628}"/>
                </a:ext>
              </a:extLst>
            </p:cNvPr>
            <p:cNvSpPr/>
            <p:nvPr/>
          </p:nvSpPr>
          <p:spPr>
            <a:xfrm>
              <a:off x="8277486" y="1978301"/>
              <a:ext cx="70642" cy="92163"/>
            </a:xfrm>
            <a:custGeom>
              <a:avLst/>
              <a:gdLst/>
              <a:ahLst/>
              <a:cxnLst/>
              <a:rect l="l" t="t" r="r" b="b"/>
              <a:pathLst>
                <a:path w="765" h="998" extrusionOk="0">
                  <a:moveTo>
                    <a:pt x="55" y="1"/>
                  </a:moveTo>
                  <a:cubicBezTo>
                    <a:pt x="82" y="178"/>
                    <a:pt x="110" y="328"/>
                    <a:pt x="82" y="492"/>
                  </a:cubicBezTo>
                  <a:cubicBezTo>
                    <a:pt x="82" y="656"/>
                    <a:pt x="55" y="806"/>
                    <a:pt x="14" y="943"/>
                  </a:cubicBezTo>
                  <a:cubicBezTo>
                    <a:pt x="14" y="956"/>
                    <a:pt x="1" y="970"/>
                    <a:pt x="1" y="997"/>
                  </a:cubicBezTo>
                  <a:cubicBezTo>
                    <a:pt x="41" y="997"/>
                    <a:pt x="55" y="970"/>
                    <a:pt x="82" y="970"/>
                  </a:cubicBezTo>
                  <a:cubicBezTo>
                    <a:pt x="424" y="752"/>
                    <a:pt x="656" y="410"/>
                    <a:pt x="765" y="42"/>
                  </a:cubicBezTo>
                  <a:lnTo>
                    <a:pt x="765" y="42"/>
                  </a:lnTo>
                  <a:cubicBezTo>
                    <a:pt x="669" y="59"/>
                    <a:pt x="570" y="69"/>
                    <a:pt x="471" y="69"/>
                  </a:cubicBezTo>
                  <a:cubicBezTo>
                    <a:pt x="332" y="69"/>
                    <a:pt x="191" y="49"/>
                    <a:pt x="55" y="1"/>
                  </a:cubicBezTo>
                  <a:close/>
                </a:path>
              </a:pathLst>
            </a:custGeom>
            <a:solidFill>
              <a:srgbClr val="F98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31;p37">
              <a:extLst>
                <a:ext uri="{FF2B5EF4-FFF2-40B4-BE49-F238E27FC236}">
                  <a16:creationId xmlns:a16="http://schemas.microsoft.com/office/drawing/2014/main" id="{9143FF2F-8CE7-1140-8FD9-06D4ED0B122C}"/>
                </a:ext>
              </a:extLst>
            </p:cNvPr>
            <p:cNvSpPr/>
            <p:nvPr/>
          </p:nvSpPr>
          <p:spPr>
            <a:xfrm>
              <a:off x="8220788" y="1766638"/>
              <a:ext cx="208048" cy="249985"/>
            </a:xfrm>
            <a:custGeom>
              <a:avLst/>
              <a:gdLst/>
              <a:ahLst/>
              <a:cxnLst/>
              <a:rect l="l" t="t" r="r" b="b"/>
              <a:pathLst>
                <a:path w="2253" h="2707" extrusionOk="0">
                  <a:moveTo>
                    <a:pt x="469" y="1"/>
                  </a:moveTo>
                  <a:cubicBezTo>
                    <a:pt x="418" y="1"/>
                    <a:pt x="372" y="26"/>
                    <a:pt x="328" y="95"/>
                  </a:cubicBezTo>
                  <a:cubicBezTo>
                    <a:pt x="137" y="368"/>
                    <a:pt x="0" y="1215"/>
                    <a:pt x="41" y="1542"/>
                  </a:cubicBezTo>
                  <a:cubicBezTo>
                    <a:pt x="41" y="1761"/>
                    <a:pt x="69" y="1979"/>
                    <a:pt x="150" y="2184"/>
                  </a:cubicBezTo>
                  <a:cubicBezTo>
                    <a:pt x="246" y="2388"/>
                    <a:pt x="382" y="2525"/>
                    <a:pt x="546" y="2620"/>
                  </a:cubicBezTo>
                  <a:cubicBezTo>
                    <a:pt x="669" y="2679"/>
                    <a:pt x="801" y="2707"/>
                    <a:pt x="933" y="2707"/>
                  </a:cubicBezTo>
                  <a:cubicBezTo>
                    <a:pt x="1137" y="2707"/>
                    <a:pt x="1341" y="2641"/>
                    <a:pt x="1515" y="2525"/>
                  </a:cubicBezTo>
                  <a:cubicBezTo>
                    <a:pt x="1829" y="2348"/>
                    <a:pt x="2061" y="2047"/>
                    <a:pt x="2225" y="1692"/>
                  </a:cubicBezTo>
                  <a:lnTo>
                    <a:pt x="2225" y="1679"/>
                  </a:lnTo>
                  <a:cubicBezTo>
                    <a:pt x="2252" y="1474"/>
                    <a:pt x="2239" y="1269"/>
                    <a:pt x="2225" y="1065"/>
                  </a:cubicBezTo>
                  <a:cubicBezTo>
                    <a:pt x="2198" y="996"/>
                    <a:pt x="2184" y="942"/>
                    <a:pt x="2170" y="873"/>
                  </a:cubicBezTo>
                  <a:cubicBezTo>
                    <a:pt x="2089" y="641"/>
                    <a:pt x="1911" y="450"/>
                    <a:pt x="1706" y="327"/>
                  </a:cubicBezTo>
                  <a:cubicBezTo>
                    <a:pt x="1474" y="191"/>
                    <a:pt x="1270" y="191"/>
                    <a:pt x="1010" y="191"/>
                  </a:cubicBezTo>
                  <a:cubicBezTo>
                    <a:pt x="780" y="191"/>
                    <a:pt x="609" y="1"/>
                    <a:pt x="469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32;p37">
              <a:extLst>
                <a:ext uri="{FF2B5EF4-FFF2-40B4-BE49-F238E27FC236}">
                  <a16:creationId xmlns:a16="http://schemas.microsoft.com/office/drawing/2014/main" id="{63E0F063-4DB8-9243-BE37-6D02A58AF35C}"/>
                </a:ext>
              </a:extLst>
            </p:cNvPr>
            <p:cNvSpPr/>
            <p:nvPr/>
          </p:nvSpPr>
          <p:spPr>
            <a:xfrm>
              <a:off x="8188007" y="1687680"/>
              <a:ext cx="296235" cy="313612"/>
            </a:xfrm>
            <a:custGeom>
              <a:avLst/>
              <a:gdLst/>
              <a:ahLst/>
              <a:cxnLst/>
              <a:rect l="l" t="t" r="r" b="b"/>
              <a:pathLst>
                <a:path w="3208" h="3396" extrusionOk="0">
                  <a:moveTo>
                    <a:pt x="1730" y="0"/>
                  </a:moveTo>
                  <a:cubicBezTo>
                    <a:pt x="1625" y="0"/>
                    <a:pt x="1520" y="12"/>
                    <a:pt x="1420" y="36"/>
                  </a:cubicBezTo>
                  <a:cubicBezTo>
                    <a:pt x="1120" y="132"/>
                    <a:pt x="847" y="295"/>
                    <a:pt x="642" y="514"/>
                  </a:cubicBezTo>
                  <a:cubicBezTo>
                    <a:pt x="546" y="609"/>
                    <a:pt x="478" y="705"/>
                    <a:pt x="355" y="773"/>
                  </a:cubicBezTo>
                  <a:cubicBezTo>
                    <a:pt x="304" y="796"/>
                    <a:pt x="247" y="809"/>
                    <a:pt x="191" y="809"/>
                  </a:cubicBezTo>
                  <a:cubicBezTo>
                    <a:pt x="113" y="809"/>
                    <a:pt x="40" y="782"/>
                    <a:pt x="0" y="718"/>
                  </a:cubicBezTo>
                  <a:lnTo>
                    <a:pt x="0" y="855"/>
                  </a:lnTo>
                  <a:cubicBezTo>
                    <a:pt x="14" y="923"/>
                    <a:pt x="14" y="978"/>
                    <a:pt x="28" y="1032"/>
                  </a:cubicBezTo>
                  <a:cubicBezTo>
                    <a:pt x="82" y="1223"/>
                    <a:pt x="205" y="1374"/>
                    <a:pt x="369" y="1469"/>
                  </a:cubicBezTo>
                  <a:cubicBezTo>
                    <a:pt x="495" y="1536"/>
                    <a:pt x="605" y="1558"/>
                    <a:pt x="718" y="1558"/>
                  </a:cubicBezTo>
                  <a:cubicBezTo>
                    <a:pt x="814" y="1558"/>
                    <a:pt x="912" y="1542"/>
                    <a:pt x="1024" y="1524"/>
                  </a:cubicBezTo>
                  <a:lnTo>
                    <a:pt x="1024" y="1524"/>
                  </a:lnTo>
                  <a:cubicBezTo>
                    <a:pt x="956" y="1756"/>
                    <a:pt x="888" y="1974"/>
                    <a:pt x="806" y="2220"/>
                  </a:cubicBezTo>
                  <a:cubicBezTo>
                    <a:pt x="806" y="2261"/>
                    <a:pt x="778" y="2315"/>
                    <a:pt x="806" y="2356"/>
                  </a:cubicBezTo>
                  <a:cubicBezTo>
                    <a:pt x="833" y="2411"/>
                    <a:pt x="888" y="2425"/>
                    <a:pt x="942" y="2425"/>
                  </a:cubicBezTo>
                  <a:cubicBezTo>
                    <a:pt x="983" y="2425"/>
                    <a:pt x="1024" y="2397"/>
                    <a:pt x="1079" y="2384"/>
                  </a:cubicBezTo>
                  <a:lnTo>
                    <a:pt x="1079" y="2384"/>
                  </a:lnTo>
                  <a:cubicBezTo>
                    <a:pt x="1038" y="2397"/>
                    <a:pt x="1051" y="2698"/>
                    <a:pt x="1051" y="2752"/>
                  </a:cubicBezTo>
                  <a:cubicBezTo>
                    <a:pt x="1065" y="2861"/>
                    <a:pt x="1092" y="2970"/>
                    <a:pt x="1120" y="3080"/>
                  </a:cubicBezTo>
                  <a:cubicBezTo>
                    <a:pt x="1229" y="3298"/>
                    <a:pt x="1393" y="3366"/>
                    <a:pt x="1611" y="3380"/>
                  </a:cubicBezTo>
                  <a:cubicBezTo>
                    <a:pt x="1693" y="3389"/>
                    <a:pt x="1776" y="3395"/>
                    <a:pt x="1859" y="3395"/>
                  </a:cubicBezTo>
                  <a:cubicBezTo>
                    <a:pt x="2025" y="3395"/>
                    <a:pt x="2189" y="3371"/>
                    <a:pt x="2334" y="3298"/>
                  </a:cubicBezTo>
                  <a:cubicBezTo>
                    <a:pt x="2498" y="3216"/>
                    <a:pt x="2635" y="3066"/>
                    <a:pt x="2744" y="2889"/>
                  </a:cubicBezTo>
                  <a:cubicBezTo>
                    <a:pt x="2867" y="2698"/>
                    <a:pt x="2962" y="2479"/>
                    <a:pt x="3044" y="2274"/>
                  </a:cubicBezTo>
                  <a:cubicBezTo>
                    <a:pt x="3153" y="2015"/>
                    <a:pt x="3208" y="1660"/>
                    <a:pt x="3153" y="1387"/>
                  </a:cubicBezTo>
                  <a:cubicBezTo>
                    <a:pt x="3153" y="1292"/>
                    <a:pt x="3112" y="1210"/>
                    <a:pt x="3071" y="1142"/>
                  </a:cubicBezTo>
                  <a:cubicBezTo>
                    <a:pt x="3028" y="1077"/>
                    <a:pt x="2951" y="1038"/>
                    <a:pt x="2880" y="1038"/>
                  </a:cubicBezTo>
                  <a:cubicBezTo>
                    <a:pt x="2861" y="1038"/>
                    <a:pt x="2843" y="1040"/>
                    <a:pt x="2826" y="1046"/>
                  </a:cubicBezTo>
                  <a:cubicBezTo>
                    <a:pt x="2894" y="1019"/>
                    <a:pt x="2867" y="800"/>
                    <a:pt x="2853" y="759"/>
                  </a:cubicBezTo>
                  <a:cubicBezTo>
                    <a:pt x="2812" y="677"/>
                    <a:pt x="2785" y="582"/>
                    <a:pt x="2730" y="500"/>
                  </a:cubicBezTo>
                  <a:cubicBezTo>
                    <a:pt x="2621" y="350"/>
                    <a:pt x="2471" y="213"/>
                    <a:pt x="2307" y="132"/>
                  </a:cubicBezTo>
                  <a:cubicBezTo>
                    <a:pt x="2129" y="43"/>
                    <a:pt x="1928" y="0"/>
                    <a:pt x="1730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33;p37">
              <a:extLst>
                <a:ext uri="{FF2B5EF4-FFF2-40B4-BE49-F238E27FC236}">
                  <a16:creationId xmlns:a16="http://schemas.microsoft.com/office/drawing/2014/main" id="{A856AA8F-5D3C-FF41-8E14-08881E9466A3}"/>
                </a:ext>
              </a:extLst>
            </p:cNvPr>
            <p:cNvSpPr/>
            <p:nvPr/>
          </p:nvSpPr>
          <p:spPr>
            <a:xfrm>
              <a:off x="8436314" y="1732562"/>
              <a:ext cx="25302" cy="70646"/>
            </a:xfrm>
            <a:custGeom>
              <a:avLst/>
              <a:gdLst/>
              <a:ahLst/>
              <a:cxnLst/>
              <a:rect l="l" t="t" r="r" b="b"/>
              <a:pathLst>
                <a:path w="274" h="765" fill="none" extrusionOk="0">
                  <a:moveTo>
                    <a:pt x="191" y="0"/>
                  </a:moveTo>
                  <a:cubicBezTo>
                    <a:pt x="273" y="273"/>
                    <a:pt x="191" y="587"/>
                    <a:pt x="0" y="765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34;p37">
              <a:extLst>
                <a:ext uri="{FF2B5EF4-FFF2-40B4-BE49-F238E27FC236}">
                  <a16:creationId xmlns:a16="http://schemas.microsoft.com/office/drawing/2014/main" id="{F2DC6CC3-99E6-0E4A-87DC-FCE0FF59B973}"/>
                </a:ext>
              </a:extLst>
            </p:cNvPr>
            <p:cNvSpPr/>
            <p:nvPr/>
          </p:nvSpPr>
          <p:spPr>
            <a:xfrm>
              <a:off x="8451458" y="1776704"/>
              <a:ext cx="39153" cy="16438"/>
            </a:xfrm>
            <a:custGeom>
              <a:avLst/>
              <a:gdLst/>
              <a:ahLst/>
              <a:cxnLst/>
              <a:rect l="l" t="t" r="r" b="b"/>
              <a:pathLst>
                <a:path w="424" h="178" fill="none" extrusionOk="0">
                  <a:moveTo>
                    <a:pt x="423" y="178"/>
                  </a:moveTo>
                  <a:cubicBezTo>
                    <a:pt x="314" y="55"/>
                    <a:pt x="137" y="0"/>
                    <a:pt x="0" y="82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5;p37">
              <a:extLst>
                <a:ext uri="{FF2B5EF4-FFF2-40B4-BE49-F238E27FC236}">
                  <a16:creationId xmlns:a16="http://schemas.microsoft.com/office/drawing/2014/main" id="{5D1C5028-376A-2F47-A065-56B3B37E1113}"/>
                </a:ext>
              </a:extLst>
            </p:cNvPr>
            <p:cNvSpPr/>
            <p:nvPr/>
          </p:nvSpPr>
          <p:spPr>
            <a:xfrm>
              <a:off x="8266128" y="1876717"/>
              <a:ext cx="74428" cy="66121"/>
            </a:xfrm>
            <a:custGeom>
              <a:avLst/>
              <a:gdLst/>
              <a:ahLst/>
              <a:cxnLst/>
              <a:rect l="l" t="t" r="r" b="b"/>
              <a:pathLst>
                <a:path w="806" h="716" extrusionOk="0">
                  <a:moveTo>
                    <a:pt x="406" y="1"/>
                  </a:moveTo>
                  <a:cubicBezTo>
                    <a:pt x="258" y="1"/>
                    <a:pt x="122" y="89"/>
                    <a:pt x="69" y="227"/>
                  </a:cubicBezTo>
                  <a:cubicBezTo>
                    <a:pt x="1" y="418"/>
                    <a:pt x="96" y="623"/>
                    <a:pt x="274" y="691"/>
                  </a:cubicBezTo>
                  <a:cubicBezTo>
                    <a:pt x="319" y="707"/>
                    <a:pt x="364" y="715"/>
                    <a:pt x="409" y="715"/>
                  </a:cubicBezTo>
                  <a:cubicBezTo>
                    <a:pt x="553" y="715"/>
                    <a:pt x="685" y="633"/>
                    <a:pt x="738" y="487"/>
                  </a:cubicBezTo>
                  <a:cubicBezTo>
                    <a:pt x="806" y="296"/>
                    <a:pt x="710" y="118"/>
                    <a:pt x="533" y="23"/>
                  </a:cubicBezTo>
                  <a:cubicBezTo>
                    <a:pt x="491" y="8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36;p37">
              <a:extLst>
                <a:ext uri="{FF2B5EF4-FFF2-40B4-BE49-F238E27FC236}">
                  <a16:creationId xmlns:a16="http://schemas.microsoft.com/office/drawing/2014/main" id="{31386FC0-EE0C-E849-B597-D6436357752D}"/>
                </a:ext>
              </a:extLst>
            </p:cNvPr>
            <p:cNvSpPr/>
            <p:nvPr/>
          </p:nvSpPr>
          <p:spPr>
            <a:xfrm>
              <a:off x="8293831" y="1897681"/>
              <a:ext cx="20315" cy="25303"/>
            </a:xfrm>
            <a:custGeom>
              <a:avLst/>
              <a:gdLst/>
              <a:ahLst/>
              <a:cxnLst/>
              <a:rect l="l" t="t" r="r" b="b"/>
              <a:pathLst>
                <a:path w="220" h="274" fill="none" extrusionOk="0">
                  <a:moveTo>
                    <a:pt x="219" y="14"/>
                  </a:moveTo>
                  <a:cubicBezTo>
                    <a:pt x="165" y="0"/>
                    <a:pt x="110" y="0"/>
                    <a:pt x="69" y="14"/>
                  </a:cubicBezTo>
                  <a:cubicBezTo>
                    <a:pt x="15" y="55"/>
                    <a:pt x="1" y="96"/>
                    <a:pt x="1" y="137"/>
                  </a:cubicBezTo>
                  <a:cubicBezTo>
                    <a:pt x="28" y="123"/>
                    <a:pt x="83" y="137"/>
                    <a:pt x="110" y="151"/>
                  </a:cubicBezTo>
                  <a:cubicBezTo>
                    <a:pt x="151" y="191"/>
                    <a:pt x="151" y="246"/>
                    <a:pt x="137" y="273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37;p37">
              <a:extLst>
                <a:ext uri="{FF2B5EF4-FFF2-40B4-BE49-F238E27FC236}">
                  <a16:creationId xmlns:a16="http://schemas.microsoft.com/office/drawing/2014/main" id="{6F34E7A1-A991-B942-BA01-3622ABE06B04}"/>
                </a:ext>
              </a:extLst>
            </p:cNvPr>
            <p:cNvSpPr/>
            <p:nvPr/>
          </p:nvSpPr>
          <p:spPr>
            <a:xfrm>
              <a:off x="7854007" y="2193195"/>
              <a:ext cx="215620" cy="112941"/>
            </a:xfrm>
            <a:custGeom>
              <a:avLst/>
              <a:gdLst/>
              <a:ahLst/>
              <a:cxnLst/>
              <a:rect l="l" t="t" r="r" b="b"/>
              <a:pathLst>
                <a:path w="2335" h="1223" extrusionOk="0">
                  <a:moveTo>
                    <a:pt x="688" y="1"/>
                  </a:moveTo>
                  <a:cubicBezTo>
                    <a:pt x="587" y="1"/>
                    <a:pt x="485" y="15"/>
                    <a:pt x="410" y="62"/>
                  </a:cubicBezTo>
                  <a:cubicBezTo>
                    <a:pt x="301" y="117"/>
                    <a:pt x="233" y="226"/>
                    <a:pt x="164" y="335"/>
                  </a:cubicBezTo>
                  <a:cubicBezTo>
                    <a:pt x="82" y="472"/>
                    <a:pt x="1" y="636"/>
                    <a:pt x="69" y="772"/>
                  </a:cubicBezTo>
                  <a:cubicBezTo>
                    <a:pt x="82" y="799"/>
                    <a:pt x="96" y="827"/>
                    <a:pt x="110" y="827"/>
                  </a:cubicBezTo>
                  <a:cubicBezTo>
                    <a:pt x="164" y="827"/>
                    <a:pt x="205" y="786"/>
                    <a:pt x="233" y="731"/>
                  </a:cubicBezTo>
                  <a:cubicBezTo>
                    <a:pt x="322" y="578"/>
                    <a:pt x="483" y="484"/>
                    <a:pt x="649" y="484"/>
                  </a:cubicBezTo>
                  <a:cubicBezTo>
                    <a:pt x="661" y="484"/>
                    <a:pt x="672" y="485"/>
                    <a:pt x="683" y="486"/>
                  </a:cubicBezTo>
                  <a:cubicBezTo>
                    <a:pt x="724" y="486"/>
                    <a:pt x="779" y="513"/>
                    <a:pt x="833" y="540"/>
                  </a:cubicBezTo>
                  <a:cubicBezTo>
                    <a:pt x="860" y="595"/>
                    <a:pt x="847" y="608"/>
                    <a:pt x="833" y="663"/>
                  </a:cubicBezTo>
                  <a:cubicBezTo>
                    <a:pt x="806" y="786"/>
                    <a:pt x="615" y="786"/>
                    <a:pt x="506" y="813"/>
                  </a:cubicBezTo>
                  <a:cubicBezTo>
                    <a:pt x="410" y="854"/>
                    <a:pt x="328" y="950"/>
                    <a:pt x="301" y="1059"/>
                  </a:cubicBezTo>
                  <a:cubicBezTo>
                    <a:pt x="478" y="1029"/>
                    <a:pt x="662" y="1007"/>
                    <a:pt x="843" y="1007"/>
                  </a:cubicBezTo>
                  <a:cubicBezTo>
                    <a:pt x="913" y="1007"/>
                    <a:pt x="983" y="1010"/>
                    <a:pt x="1051" y="1018"/>
                  </a:cubicBezTo>
                  <a:cubicBezTo>
                    <a:pt x="1379" y="1072"/>
                    <a:pt x="1775" y="1141"/>
                    <a:pt x="2116" y="1223"/>
                  </a:cubicBezTo>
                  <a:lnTo>
                    <a:pt x="2143" y="1223"/>
                  </a:lnTo>
                  <a:cubicBezTo>
                    <a:pt x="2171" y="1209"/>
                    <a:pt x="2171" y="1209"/>
                    <a:pt x="2171" y="1182"/>
                  </a:cubicBezTo>
                  <a:cubicBezTo>
                    <a:pt x="2212" y="991"/>
                    <a:pt x="2280" y="799"/>
                    <a:pt x="2334" y="595"/>
                  </a:cubicBezTo>
                  <a:cubicBezTo>
                    <a:pt x="2143" y="527"/>
                    <a:pt x="1952" y="472"/>
                    <a:pt x="1802" y="349"/>
                  </a:cubicBezTo>
                  <a:cubicBezTo>
                    <a:pt x="1734" y="294"/>
                    <a:pt x="1679" y="267"/>
                    <a:pt x="1611" y="213"/>
                  </a:cubicBezTo>
                  <a:cubicBezTo>
                    <a:pt x="1379" y="49"/>
                    <a:pt x="1092" y="22"/>
                    <a:pt x="819" y="8"/>
                  </a:cubicBezTo>
                  <a:cubicBezTo>
                    <a:pt x="777" y="4"/>
                    <a:pt x="732" y="1"/>
                    <a:pt x="688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38;p37">
              <a:extLst>
                <a:ext uri="{FF2B5EF4-FFF2-40B4-BE49-F238E27FC236}">
                  <a16:creationId xmlns:a16="http://schemas.microsoft.com/office/drawing/2014/main" id="{B77F7C4C-5EFF-D44F-9E5B-D096B8FBAA08}"/>
                </a:ext>
              </a:extLst>
            </p:cNvPr>
            <p:cNvSpPr/>
            <p:nvPr/>
          </p:nvSpPr>
          <p:spPr>
            <a:xfrm>
              <a:off x="8010249" y="2206493"/>
              <a:ext cx="92158" cy="151358"/>
            </a:xfrm>
            <a:custGeom>
              <a:avLst/>
              <a:gdLst/>
              <a:ahLst/>
              <a:cxnLst/>
              <a:rect l="l" t="t" r="r" b="b"/>
              <a:pathLst>
                <a:path w="998" h="1639" extrusionOk="0">
                  <a:moveTo>
                    <a:pt x="479" y="0"/>
                  </a:moveTo>
                  <a:cubicBezTo>
                    <a:pt x="165" y="396"/>
                    <a:pt x="1" y="888"/>
                    <a:pt x="15" y="1379"/>
                  </a:cubicBezTo>
                  <a:cubicBezTo>
                    <a:pt x="233" y="1474"/>
                    <a:pt x="438" y="1556"/>
                    <a:pt x="656" y="1638"/>
                  </a:cubicBezTo>
                  <a:cubicBezTo>
                    <a:pt x="724" y="1297"/>
                    <a:pt x="820" y="956"/>
                    <a:pt x="888" y="615"/>
                  </a:cubicBezTo>
                  <a:cubicBezTo>
                    <a:pt x="902" y="519"/>
                    <a:pt x="997" y="287"/>
                    <a:pt x="929" y="205"/>
                  </a:cubicBezTo>
                  <a:cubicBezTo>
                    <a:pt x="888" y="123"/>
                    <a:pt x="574" y="55"/>
                    <a:pt x="47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39;p37">
              <a:extLst>
                <a:ext uri="{FF2B5EF4-FFF2-40B4-BE49-F238E27FC236}">
                  <a16:creationId xmlns:a16="http://schemas.microsoft.com/office/drawing/2014/main" id="{8E660B1A-F518-B948-9987-65755219AEE7}"/>
                </a:ext>
              </a:extLst>
            </p:cNvPr>
            <p:cNvSpPr/>
            <p:nvPr/>
          </p:nvSpPr>
          <p:spPr>
            <a:xfrm>
              <a:off x="8031672" y="2208987"/>
              <a:ext cx="312672" cy="269747"/>
            </a:xfrm>
            <a:custGeom>
              <a:avLst/>
              <a:gdLst/>
              <a:ahLst/>
              <a:cxnLst/>
              <a:rect l="l" t="t" r="r" b="b"/>
              <a:pathLst>
                <a:path w="3386" h="2921" extrusionOk="0">
                  <a:moveTo>
                    <a:pt x="492" y="1"/>
                  </a:moveTo>
                  <a:cubicBezTo>
                    <a:pt x="137" y="383"/>
                    <a:pt x="1" y="1052"/>
                    <a:pt x="56" y="1598"/>
                  </a:cubicBezTo>
                  <a:cubicBezTo>
                    <a:pt x="451" y="1939"/>
                    <a:pt x="1011" y="2144"/>
                    <a:pt x="1434" y="2403"/>
                  </a:cubicBezTo>
                  <a:cubicBezTo>
                    <a:pt x="1666" y="2553"/>
                    <a:pt x="1912" y="2703"/>
                    <a:pt x="2171" y="2812"/>
                  </a:cubicBezTo>
                  <a:cubicBezTo>
                    <a:pt x="2342" y="2875"/>
                    <a:pt x="2525" y="2920"/>
                    <a:pt x="2708" y="2920"/>
                  </a:cubicBezTo>
                  <a:cubicBezTo>
                    <a:pt x="2803" y="2920"/>
                    <a:pt x="2897" y="2908"/>
                    <a:pt x="2990" y="2881"/>
                  </a:cubicBezTo>
                  <a:cubicBezTo>
                    <a:pt x="3127" y="2840"/>
                    <a:pt x="3263" y="2758"/>
                    <a:pt x="3331" y="2621"/>
                  </a:cubicBezTo>
                  <a:cubicBezTo>
                    <a:pt x="3359" y="2539"/>
                    <a:pt x="3386" y="2457"/>
                    <a:pt x="3359" y="2348"/>
                  </a:cubicBezTo>
                  <a:cubicBezTo>
                    <a:pt x="3345" y="1734"/>
                    <a:pt x="3004" y="1120"/>
                    <a:pt x="2471" y="792"/>
                  </a:cubicBezTo>
                  <a:cubicBezTo>
                    <a:pt x="2308" y="697"/>
                    <a:pt x="2117" y="588"/>
                    <a:pt x="1912" y="506"/>
                  </a:cubicBezTo>
                  <a:cubicBezTo>
                    <a:pt x="1571" y="356"/>
                    <a:pt x="1229" y="233"/>
                    <a:pt x="888" y="110"/>
                  </a:cubicBezTo>
                  <a:cubicBezTo>
                    <a:pt x="765" y="55"/>
                    <a:pt x="629" y="28"/>
                    <a:pt x="492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0;p37">
              <a:extLst>
                <a:ext uri="{FF2B5EF4-FFF2-40B4-BE49-F238E27FC236}">
                  <a16:creationId xmlns:a16="http://schemas.microsoft.com/office/drawing/2014/main" id="{58F36301-28CD-5342-A2FC-E54D55ED6D08}"/>
                </a:ext>
              </a:extLst>
            </p:cNvPr>
            <p:cNvSpPr/>
            <p:nvPr/>
          </p:nvSpPr>
          <p:spPr>
            <a:xfrm>
              <a:off x="7658612" y="2381032"/>
              <a:ext cx="116075" cy="153759"/>
            </a:xfrm>
            <a:custGeom>
              <a:avLst/>
              <a:gdLst/>
              <a:ahLst/>
              <a:cxnLst/>
              <a:rect l="l" t="t" r="r" b="b"/>
              <a:pathLst>
                <a:path w="1257" h="1665" extrusionOk="0">
                  <a:moveTo>
                    <a:pt x="365" y="1"/>
                  </a:moveTo>
                  <a:cubicBezTo>
                    <a:pt x="344" y="1"/>
                    <a:pt x="322" y="3"/>
                    <a:pt x="301" y="8"/>
                  </a:cubicBezTo>
                  <a:cubicBezTo>
                    <a:pt x="206" y="48"/>
                    <a:pt x="137" y="144"/>
                    <a:pt x="97" y="253"/>
                  </a:cubicBezTo>
                  <a:cubicBezTo>
                    <a:pt x="1" y="526"/>
                    <a:pt x="28" y="840"/>
                    <a:pt x="165" y="1099"/>
                  </a:cubicBezTo>
                  <a:cubicBezTo>
                    <a:pt x="272" y="1314"/>
                    <a:pt x="624" y="1664"/>
                    <a:pt x="923" y="1664"/>
                  </a:cubicBezTo>
                  <a:cubicBezTo>
                    <a:pt x="1004" y="1664"/>
                    <a:pt x="1080" y="1638"/>
                    <a:pt x="1147" y="1577"/>
                  </a:cubicBezTo>
                  <a:cubicBezTo>
                    <a:pt x="1229" y="1495"/>
                    <a:pt x="1257" y="1372"/>
                    <a:pt x="1243" y="1250"/>
                  </a:cubicBezTo>
                  <a:cubicBezTo>
                    <a:pt x="1229" y="1099"/>
                    <a:pt x="1107" y="990"/>
                    <a:pt x="1025" y="881"/>
                  </a:cubicBezTo>
                  <a:cubicBezTo>
                    <a:pt x="943" y="758"/>
                    <a:pt x="874" y="635"/>
                    <a:pt x="820" y="499"/>
                  </a:cubicBezTo>
                  <a:cubicBezTo>
                    <a:pt x="765" y="390"/>
                    <a:pt x="738" y="253"/>
                    <a:pt x="642" y="144"/>
                  </a:cubicBezTo>
                  <a:cubicBezTo>
                    <a:pt x="575" y="54"/>
                    <a:pt x="469" y="1"/>
                    <a:pt x="365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1;p37">
              <a:extLst>
                <a:ext uri="{FF2B5EF4-FFF2-40B4-BE49-F238E27FC236}">
                  <a16:creationId xmlns:a16="http://schemas.microsoft.com/office/drawing/2014/main" id="{76801D8E-DEF7-9546-9D03-BBD102C4B00F}"/>
                </a:ext>
              </a:extLst>
            </p:cNvPr>
            <p:cNvSpPr/>
            <p:nvPr/>
          </p:nvSpPr>
          <p:spPr>
            <a:xfrm>
              <a:off x="7594342" y="2256916"/>
              <a:ext cx="400951" cy="292465"/>
            </a:xfrm>
            <a:custGeom>
              <a:avLst/>
              <a:gdLst/>
              <a:ahLst/>
              <a:cxnLst/>
              <a:rect l="l" t="t" r="r" b="b"/>
              <a:pathLst>
                <a:path w="4342" h="3167" extrusionOk="0">
                  <a:moveTo>
                    <a:pt x="1871" y="0"/>
                  </a:moveTo>
                  <a:lnTo>
                    <a:pt x="1" y="901"/>
                  </a:lnTo>
                  <a:lnTo>
                    <a:pt x="2471" y="3167"/>
                  </a:lnTo>
                  <a:lnTo>
                    <a:pt x="4341" y="2252"/>
                  </a:lnTo>
                  <a:lnTo>
                    <a:pt x="1871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42;p37">
              <a:extLst>
                <a:ext uri="{FF2B5EF4-FFF2-40B4-BE49-F238E27FC236}">
                  <a16:creationId xmlns:a16="http://schemas.microsoft.com/office/drawing/2014/main" id="{3D177C79-F886-1744-AF20-B02701B3314C}"/>
                </a:ext>
              </a:extLst>
            </p:cNvPr>
            <p:cNvSpPr/>
            <p:nvPr/>
          </p:nvSpPr>
          <p:spPr>
            <a:xfrm>
              <a:off x="7622137" y="2277048"/>
              <a:ext cx="345361" cy="250908"/>
            </a:xfrm>
            <a:custGeom>
              <a:avLst/>
              <a:gdLst/>
              <a:ahLst/>
              <a:cxnLst/>
              <a:rect l="l" t="t" r="r" b="b"/>
              <a:pathLst>
                <a:path w="3740" h="2717" extrusionOk="0">
                  <a:moveTo>
                    <a:pt x="1597" y="1"/>
                  </a:moveTo>
                  <a:lnTo>
                    <a:pt x="0" y="779"/>
                  </a:lnTo>
                  <a:lnTo>
                    <a:pt x="2129" y="2717"/>
                  </a:lnTo>
                  <a:lnTo>
                    <a:pt x="3740" y="1939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43;p37">
              <a:extLst>
                <a:ext uri="{FF2B5EF4-FFF2-40B4-BE49-F238E27FC236}">
                  <a16:creationId xmlns:a16="http://schemas.microsoft.com/office/drawing/2014/main" id="{E2976A2C-CD1B-7641-8204-BF33BFAAD2E0}"/>
                </a:ext>
              </a:extLst>
            </p:cNvPr>
            <p:cNvSpPr/>
            <p:nvPr/>
          </p:nvSpPr>
          <p:spPr>
            <a:xfrm>
              <a:off x="7657411" y="2304752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24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44;p37">
              <a:extLst>
                <a:ext uri="{FF2B5EF4-FFF2-40B4-BE49-F238E27FC236}">
                  <a16:creationId xmlns:a16="http://schemas.microsoft.com/office/drawing/2014/main" id="{D9185310-B4E7-E14B-9D75-D97819EDE118}"/>
                </a:ext>
              </a:extLst>
            </p:cNvPr>
            <p:cNvSpPr/>
            <p:nvPr/>
          </p:nvSpPr>
          <p:spPr>
            <a:xfrm>
              <a:off x="7720388" y="2361546"/>
              <a:ext cx="135005" cy="70646"/>
            </a:xfrm>
            <a:custGeom>
              <a:avLst/>
              <a:gdLst/>
              <a:ahLst/>
              <a:cxnLst/>
              <a:rect l="l" t="t" r="r" b="b"/>
              <a:pathLst>
                <a:path w="1462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45;p37">
              <a:extLst>
                <a:ext uri="{FF2B5EF4-FFF2-40B4-BE49-F238E27FC236}">
                  <a16:creationId xmlns:a16="http://schemas.microsoft.com/office/drawing/2014/main" id="{676E9B10-040E-514F-9E08-75ABA7602CCA}"/>
                </a:ext>
              </a:extLst>
            </p:cNvPr>
            <p:cNvSpPr/>
            <p:nvPr/>
          </p:nvSpPr>
          <p:spPr>
            <a:xfrm>
              <a:off x="7740611" y="2380385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38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46;p37">
              <a:extLst>
                <a:ext uri="{FF2B5EF4-FFF2-40B4-BE49-F238E27FC236}">
                  <a16:creationId xmlns:a16="http://schemas.microsoft.com/office/drawing/2014/main" id="{9F45C5F6-86ED-B94C-9648-1058E61BCF6F}"/>
                </a:ext>
              </a:extLst>
            </p:cNvPr>
            <p:cNvSpPr/>
            <p:nvPr/>
          </p:nvSpPr>
          <p:spPr>
            <a:xfrm>
              <a:off x="7762034" y="2399317"/>
              <a:ext cx="136205" cy="70646"/>
            </a:xfrm>
            <a:custGeom>
              <a:avLst/>
              <a:gdLst/>
              <a:ahLst/>
              <a:cxnLst/>
              <a:rect l="l" t="t" r="r" b="b"/>
              <a:pathLst>
                <a:path w="1475" h="765" extrusionOk="0">
                  <a:moveTo>
                    <a:pt x="1338" y="1"/>
                  </a:moveTo>
                  <a:lnTo>
                    <a:pt x="0" y="642"/>
                  </a:lnTo>
                  <a:lnTo>
                    <a:pt x="123" y="765"/>
                  </a:lnTo>
                  <a:lnTo>
                    <a:pt x="1474" y="123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47;p37">
              <a:extLst>
                <a:ext uri="{FF2B5EF4-FFF2-40B4-BE49-F238E27FC236}">
                  <a16:creationId xmlns:a16="http://schemas.microsoft.com/office/drawing/2014/main" id="{B973275B-78EC-F94F-9CE6-3BADDBBEC9EE}"/>
                </a:ext>
              </a:extLst>
            </p:cNvPr>
            <p:cNvSpPr/>
            <p:nvPr/>
          </p:nvSpPr>
          <p:spPr>
            <a:xfrm>
              <a:off x="7783458" y="2418248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4" y="0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3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48;p37">
              <a:extLst>
                <a:ext uri="{FF2B5EF4-FFF2-40B4-BE49-F238E27FC236}">
                  <a16:creationId xmlns:a16="http://schemas.microsoft.com/office/drawing/2014/main" id="{873E5B31-8101-FA47-9B2A-3338014787B0}"/>
                </a:ext>
              </a:extLst>
            </p:cNvPr>
            <p:cNvSpPr/>
            <p:nvPr/>
          </p:nvSpPr>
          <p:spPr>
            <a:xfrm>
              <a:off x="7803588" y="2437180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49;p37">
              <a:extLst>
                <a:ext uri="{FF2B5EF4-FFF2-40B4-BE49-F238E27FC236}">
                  <a16:creationId xmlns:a16="http://schemas.microsoft.com/office/drawing/2014/main" id="{E81695AF-0316-FC45-9918-1A5AB958EC31}"/>
                </a:ext>
              </a:extLst>
            </p:cNvPr>
            <p:cNvSpPr/>
            <p:nvPr/>
          </p:nvSpPr>
          <p:spPr>
            <a:xfrm>
              <a:off x="7614565" y="2254330"/>
              <a:ext cx="147563" cy="89669"/>
            </a:xfrm>
            <a:custGeom>
              <a:avLst/>
              <a:gdLst/>
              <a:ahLst/>
              <a:cxnLst/>
              <a:rect l="l" t="t" r="r" b="b"/>
              <a:pathLst>
                <a:path w="1598" h="971" extrusionOk="0">
                  <a:moveTo>
                    <a:pt x="1119" y="1"/>
                  </a:moveTo>
                  <a:lnTo>
                    <a:pt x="0" y="547"/>
                  </a:lnTo>
                  <a:lnTo>
                    <a:pt x="478" y="970"/>
                  </a:lnTo>
                  <a:lnTo>
                    <a:pt x="1597" y="43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50;p37">
              <a:extLst>
                <a:ext uri="{FF2B5EF4-FFF2-40B4-BE49-F238E27FC236}">
                  <a16:creationId xmlns:a16="http://schemas.microsoft.com/office/drawing/2014/main" id="{2BAA87EA-79DB-364C-98E1-6BEFBEA971D1}"/>
                </a:ext>
              </a:extLst>
            </p:cNvPr>
            <p:cNvSpPr/>
            <p:nvPr/>
          </p:nvSpPr>
          <p:spPr>
            <a:xfrm>
              <a:off x="7673756" y="2388789"/>
              <a:ext cx="254496" cy="184695"/>
            </a:xfrm>
            <a:custGeom>
              <a:avLst/>
              <a:gdLst/>
              <a:ahLst/>
              <a:cxnLst/>
              <a:rect l="l" t="t" r="r" b="b"/>
              <a:pathLst>
                <a:path w="2756" h="2000" extrusionOk="0">
                  <a:moveTo>
                    <a:pt x="892" y="0"/>
                  </a:moveTo>
                  <a:cubicBezTo>
                    <a:pt x="885" y="0"/>
                    <a:pt x="878" y="2"/>
                    <a:pt x="874" y="5"/>
                  </a:cubicBezTo>
                  <a:cubicBezTo>
                    <a:pt x="861" y="33"/>
                    <a:pt x="861" y="46"/>
                    <a:pt x="847" y="60"/>
                  </a:cubicBezTo>
                  <a:cubicBezTo>
                    <a:pt x="751" y="278"/>
                    <a:pt x="902" y="456"/>
                    <a:pt x="642" y="579"/>
                  </a:cubicBezTo>
                  <a:cubicBezTo>
                    <a:pt x="547" y="620"/>
                    <a:pt x="451" y="647"/>
                    <a:pt x="356" y="688"/>
                  </a:cubicBezTo>
                  <a:cubicBezTo>
                    <a:pt x="301" y="715"/>
                    <a:pt x="246" y="756"/>
                    <a:pt x="192" y="811"/>
                  </a:cubicBezTo>
                  <a:cubicBezTo>
                    <a:pt x="178" y="824"/>
                    <a:pt x="165" y="865"/>
                    <a:pt x="137" y="879"/>
                  </a:cubicBezTo>
                  <a:cubicBezTo>
                    <a:pt x="1" y="1097"/>
                    <a:pt x="274" y="1329"/>
                    <a:pt x="451" y="1439"/>
                  </a:cubicBezTo>
                  <a:cubicBezTo>
                    <a:pt x="847" y="1712"/>
                    <a:pt x="1325" y="1848"/>
                    <a:pt x="1775" y="1984"/>
                  </a:cubicBezTo>
                  <a:cubicBezTo>
                    <a:pt x="1813" y="1994"/>
                    <a:pt x="1862" y="2000"/>
                    <a:pt x="1916" y="2000"/>
                  </a:cubicBezTo>
                  <a:cubicBezTo>
                    <a:pt x="2234" y="2000"/>
                    <a:pt x="2755" y="1829"/>
                    <a:pt x="2580" y="1479"/>
                  </a:cubicBezTo>
                  <a:cubicBezTo>
                    <a:pt x="2444" y="1207"/>
                    <a:pt x="2021" y="1029"/>
                    <a:pt x="1748" y="961"/>
                  </a:cubicBezTo>
                  <a:cubicBezTo>
                    <a:pt x="1461" y="920"/>
                    <a:pt x="1215" y="797"/>
                    <a:pt x="1120" y="510"/>
                  </a:cubicBezTo>
                  <a:cubicBezTo>
                    <a:pt x="1065" y="374"/>
                    <a:pt x="1052" y="237"/>
                    <a:pt x="1011" y="115"/>
                  </a:cubicBezTo>
                  <a:cubicBezTo>
                    <a:pt x="997" y="74"/>
                    <a:pt x="997" y="46"/>
                    <a:pt x="956" y="33"/>
                  </a:cubicBezTo>
                  <a:cubicBezTo>
                    <a:pt x="946" y="13"/>
                    <a:pt x="914" y="0"/>
                    <a:pt x="892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51;p37">
              <a:extLst>
                <a:ext uri="{FF2B5EF4-FFF2-40B4-BE49-F238E27FC236}">
                  <a16:creationId xmlns:a16="http://schemas.microsoft.com/office/drawing/2014/main" id="{D3A6F572-6799-1447-AAB3-1392A44B45D0}"/>
                </a:ext>
              </a:extLst>
            </p:cNvPr>
            <p:cNvSpPr/>
            <p:nvPr/>
          </p:nvSpPr>
          <p:spPr>
            <a:xfrm>
              <a:off x="7784658" y="2442166"/>
              <a:ext cx="88372" cy="148864"/>
            </a:xfrm>
            <a:custGeom>
              <a:avLst/>
              <a:gdLst/>
              <a:ahLst/>
              <a:cxnLst/>
              <a:rect l="l" t="t" r="r" b="b"/>
              <a:pathLst>
                <a:path w="957" h="1612" extrusionOk="0">
                  <a:moveTo>
                    <a:pt x="369" y="1"/>
                  </a:moveTo>
                  <a:cubicBezTo>
                    <a:pt x="96" y="424"/>
                    <a:pt x="1" y="929"/>
                    <a:pt x="69" y="1434"/>
                  </a:cubicBezTo>
                  <a:cubicBezTo>
                    <a:pt x="287" y="1502"/>
                    <a:pt x="506" y="1543"/>
                    <a:pt x="752" y="1611"/>
                  </a:cubicBezTo>
                  <a:cubicBezTo>
                    <a:pt x="779" y="1270"/>
                    <a:pt x="820" y="915"/>
                    <a:pt x="861" y="574"/>
                  </a:cubicBezTo>
                  <a:cubicBezTo>
                    <a:pt x="888" y="478"/>
                    <a:pt x="956" y="233"/>
                    <a:pt x="888" y="164"/>
                  </a:cubicBezTo>
                  <a:cubicBezTo>
                    <a:pt x="779" y="69"/>
                    <a:pt x="479" y="28"/>
                    <a:pt x="369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52;p37">
              <a:extLst>
                <a:ext uri="{FF2B5EF4-FFF2-40B4-BE49-F238E27FC236}">
                  <a16:creationId xmlns:a16="http://schemas.microsoft.com/office/drawing/2014/main" id="{948D4FC9-7EFA-5A41-B740-62F63FBFDD62}"/>
                </a:ext>
              </a:extLst>
            </p:cNvPr>
            <p:cNvSpPr/>
            <p:nvPr/>
          </p:nvSpPr>
          <p:spPr>
            <a:xfrm>
              <a:off x="8221989" y="2040082"/>
              <a:ext cx="219406" cy="89115"/>
            </a:xfrm>
            <a:custGeom>
              <a:avLst/>
              <a:gdLst/>
              <a:ahLst/>
              <a:cxnLst/>
              <a:rect l="l" t="t" r="r" b="b"/>
              <a:pathLst>
                <a:path w="2376" h="965" extrusionOk="0">
                  <a:moveTo>
                    <a:pt x="2376" y="915"/>
                  </a:moveTo>
                  <a:lnTo>
                    <a:pt x="2376" y="915"/>
                  </a:lnTo>
                  <a:cubicBezTo>
                    <a:pt x="2376" y="915"/>
                    <a:pt x="2376" y="915"/>
                    <a:pt x="2376" y="915"/>
                  </a:cubicBezTo>
                  <a:close/>
                  <a:moveTo>
                    <a:pt x="2117" y="1"/>
                  </a:moveTo>
                  <a:cubicBezTo>
                    <a:pt x="1680" y="28"/>
                    <a:pt x="1216" y="83"/>
                    <a:pt x="752" y="110"/>
                  </a:cubicBezTo>
                  <a:cubicBezTo>
                    <a:pt x="588" y="137"/>
                    <a:pt x="397" y="151"/>
                    <a:pt x="260" y="274"/>
                  </a:cubicBezTo>
                  <a:cubicBezTo>
                    <a:pt x="137" y="369"/>
                    <a:pt x="1" y="697"/>
                    <a:pt x="69" y="847"/>
                  </a:cubicBezTo>
                  <a:cubicBezTo>
                    <a:pt x="102" y="945"/>
                    <a:pt x="287" y="965"/>
                    <a:pt x="462" y="965"/>
                  </a:cubicBezTo>
                  <a:cubicBezTo>
                    <a:pt x="579" y="965"/>
                    <a:pt x="692" y="956"/>
                    <a:pt x="752" y="956"/>
                  </a:cubicBezTo>
                  <a:cubicBezTo>
                    <a:pt x="764" y="957"/>
                    <a:pt x="788" y="958"/>
                    <a:pt x="821" y="958"/>
                  </a:cubicBezTo>
                  <a:cubicBezTo>
                    <a:pt x="1116" y="958"/>
                    <a:pt x="2137" y="913"/>
                    <a:pt x="2340" y="913"/>
                  </a:cubicBezTo>
                  <a:cubicBezTo>
                    <a:pt x="2363" y="913"/>
                    <a:pt x="2375" y="914"/>
                    <a:pt x="2376" y="915"/>
                  </a:cubicBezTo>
                  <a:lnTo>
                    <a:pt x="2376" y="915"/>
                  </a:lnTo>
                  <a:lnTo>
                    <a:pt x="211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53;p37">
              <a:extLst>
                <a:ext uri="{FF2B5EF4-FFF2-40B4-BE49-F238E27FC236}">
                  <a16:creationId xmlns:a16="http://schemas.microsoft.com/office/drawing/2014/main" id="{BE764293-BEAA-EF41-AC25-874419704628}"/>
                </a:ext>
              </a:extLst>
            </p:cNvPr>
            <p:cNvSpPr/>
            <p:nvPr/>
          </p:nvSpPr>
          <p:spPr>
            <a:xfrm>
              <a:off x="7987625" y="2082931"/>
              <a:ext cx="584897" cy="949794"/>
            </a:xfrm>
            <a:custGeom>
              <a:avLst/>
              <a:gdLst/>
              <a:ahLst/>
              <a:cxnLst/>
              <a:rect l="l" t="t" r="r" b="b"/>
              <a:pathLst>
                <a:path w="6334" h="10285" extrusionOk="0">
                  <a:moveTo>
                    <a:pt x="4682" y="1"/>
                  </a:moveTo>
                  <a:cubicBezTo>
                    <a:pt x="4245" y="28"/>
                    <a:pt x="3836" y="69"/>
                    <a:pt x="3412" y="137"/>
                  </a:cubicBezTo>
                  <a:cubicBezTo>
                    <a:pt x="3126" y="178"/>
                    <a:pt x="2921" y="219"/>
                    <a:pt x="2716" y="438"/>
                  </a:cubicBezTo>
                  <a:cubicBezTo>
                    <a:pt x="2170" y="997"/>
                    <a:pt x="1679" y="2266"/>
                    <a:pt x="1515" y="3031"/>
                  </a:cubicBezTo>
                  <a:cubicBezTo>
                    <a:pt x="1379" y="3768"/>
                    <a:pt x="1433" y="3822"/>
                    <a:pt x="1365" y="4573"/>
                  </a:cubicBezTo>
                  <a:cubicBezTo>
                    <a:pt x="1283" y="5460"/>
                    <a:pt x="1147" y="6347"/>
                    <a:pt x="969" y="7207"/>
                  </a:cubicBezTo>
                  <a:cubicBezTo>
                    <a:pt x="833" y="7944"/>
                    <a:pt x="614" y="8763"/>
                    <a:pt x="0" y="9186"/>
                  </a:cubicBezTo>
                  <a:cubicBezTo>
                    <a:pt x="1024" y="9623"/>
                    <a:pt x="2048" y="10046"/>
                    <a:pt x="3140" y="10210"/>
                  </a:cubicBezTo>
                  <a:cubicBezTo>
                    <a:pt x="3438" y="10259"/>
                    <a:pt x="3743" y="10285"/>
                    <a:pt x="4047" y="10285"/>
                  </a:cubicBezTo>
                  <a:cubicBezTo>
                    <a:pt x="4855" y="10285"/>
                    <a:pt x="5659" y="10100"/>
                    <a:pt x="6333" y="9664"/>
                  </a:cubicBezTo>
                  <a:cubicBezTo>
                    <a:pt x="5910" y="9023"/>
                    <a:pt x="5801" y="8231"/>
                    <a:pt x="5801" y="7412"/>
                  </a:cubicBezTo>
                  <a:cubicBezTo>
                    <a:pt x="5801" y="6921"/>
                    <a:pt x="5842" y="6443"/>
                    <a:pt x="5856" y="5965"/>
                  </a:cubicBezTo>
                  <a:cubicBezTo>
                    <a:pt x="5883" y="5337"/>
                    <a:pt x="5937" y="4710"/>
                    <a:pt x="5951" y="4068"/>
                  </a:cubicBezTo>
                  <a:cubicBezTo>
                    <a:pt x="5978" y="3304"/>
                    <a:pt x="5937" y="2485"/>
                    <a:pt x="5801" y="1721"/>
                  </a:cubicBezTo>
                  <a:cubicBezTo>
                    <a:pt x="5774" y="1529"/>
                    <a:pt x="5733" y="1325"/>
                    <a:pt x="5678" y="1134"/>
                  </a:cubicBezTo>
                  <a:cubicBezTo>
                    <a:pt x="5665" y="1106"/>
                    <a:pt x="5665" y="1052"/>
                    <a:pt x="5651" y="1024"/>
                  </a:cubicBezTo>
                  <a:cubicBezTo>
                    <a:pt x="5501" y="683"/>
                    <a:pt x="5228" y="205"/>
                    <a:pt x="485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54;p37">
              <a:extLst>
                <a:ext uri="{FF2B5EF4-FFF2-40B4-BE49-F238E27FC236}">
                  <a16:creationId xmlns:a16="http://schemas.microsoft.com/office/drawing/2014/main" id="{6666B13E-791F-934F-9A5B-92E02B055416}"/>
                </a:ext>
              </a:extLst>
            </p:cNvPr>
            <p:cNvSpPr/>
            <p:nvPr/>
          </p:nvSpPr>
          <p:spPr>
            <a:xfrm>
              <a:off x="7803588" y="2280834"/>
              <a:ext cx="508068" cy="399218"/>
            </a:xfrm>
            <a:custGeom>
              <a:avLst/>
              <a:gdLst/>
              <a:ahLst/>
              <a:cxnLst/>
              <a:rect l="l" t="t" r="r" b="b"/>
              <a:pathLst>
                <a:path w="5502" h="4323" extrusionOk="0">
                  <a:moveTo>
                    <a:pt x="4819" y="1"/>
                  </a:moveTo>
                  <a:cubicBezTo>
                    <a:pt x="4395" y="14"/>
                    <a:pt x="4054" y="383"/>
                    <a:pt x="3836" y="738"/>
                  </a:cubicBezTo>
                  <a:cubicBezTo>
                    <a:pt x="3617" y="1093"/>
                    <a:pt x="3426" y="1502"/>
                    <a:pt x="3099" y="1775"/>
                  </a:cubicBezTo>
                  <a:cubicBezTo>
                    <a:pt x="2900" y="1945"/>
                    <a:pt x="2600" y="2004"/>
                    <a:pt x="2265" y="2004"/>
                  </a:cubicBezTo>
                  <a:cubicBezTo>
                    <a:pt x="1659" y="2004"/>
                    <a:pt x="942" y="1808"/>
                    <a:pt x="519" y="1720"/>
                  </a:cubicBezTo>
                  <a:cubicBezTo>
                    <a:pt x="42" y="2198"/>
                    <a:pt x="1" y="2744"/>
                    <a:pt x="233" y="3386"/>
                  </a:cubicBezTo>
                  <a:cubicBezTo>
                    <a:pt x="929" y="3684"/>
                    <a:pt x="2234" y="4323"/>
                    <a:pt x="3206" y="4323"/>
                  </a:cubicBezTo>
                  <a:cubicBezTo>
                    <a:pt x="3434" y="4323"/>
                    <a:pt x="3643" y="4287"/>
                    <a:pt x="3822" y="4204"/>
                  </a:cubicBezTo>
                  <a:cubicBezTo>
                    <a:pt x="4136" y="4041"/>
                    <a:pt x="4382" y="3768"/>
                    <a:pt x="4587" y="3467"/>
                  </a:cubicBezTo>
                  <a:cubicBezTo>
                    <a:pt x="4709" y="3290"/>
                    <a:pt x="4805" y="3113"/>
                    <a:pt x="4887" y="2921"/>
                  </a:cubicBezTo>
                  <a:cubicBezTo>
                    <a:pt x="5092" y="2512"/>
                    <a:pt x="5296" y="2089"/>
                    <a:pt x="5405" y="1625"/>
                  </a:cubicBezTo>
                  <a:cubicBezTo>
                    <a:pt x="5501" y="1161"/>
                    <a:pt x="5474" y="683"/>
                    <a:pt x="5269" y="274"/>
                  </a:cubicBezTo>
                  <a:cubicBezTo>
                    <a:pt x="5242" y="192"/>
                    <a:pt x="5187" y="123"/>
                    <a:pt x="5105" y="69"/>
                  </a:cubicBezTo>
                  <a:cubicBezTo>
                    <a:pt x="5010" y="14"/>
                    <a:pt x="4914" y="1"/>
                    <a:pt x="481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55;p37">
              <a:extLst>
                <a:ext uri="{FF2B5EF4-FFF2-40B4-BE49-F238E27FC236}">
                  <a16:creationId xmlns:a16="http://schemas.microsoft.com/office/drawing/2014/main" id="{7222160F-0AD3-6E48-B70E-A9D5A881779F}"/>
                </a:ext>
              </a:extLst>
            </p:cNvPr>
            <p:cNvSpPr/>
            <p:nvPr/>
          </p:nvSpPr>
          <p:spPr>
            <a:xfrm>
              <a:off x="8082091" y="2140372"/>
              <a:ext cx="274904" cy="506895"/>
            </a:xfrm>
            <a:custGeom>
              <a:avLst/>
              <a:gdLst/>
              <a:ahLst/>
              <a:cxnLst/>
              <a:rect l="l" t="t" r="r" b="b"/>
              <a:pathLst>
                <a:path w="2977" h="5489" extrusionOk="0">
                  <a:moveTo>
                    <a:pt x="2006" y="1"/>
                  </a:moveTo>
                  <a:cubicBezTo>
                    <a:pt x="1834" y="1"/>
                    <a:pt x="1662" y="49"/>
                    <a:pt x="1516" y="143"/>
                  </a:cubicBezTo>
                  <a:cubicBezTo>
                    <a:pt x="1311" y="266"/>
                    <a:pt x="1216" y="539"/>
                    <a:pt x="1106" y="744"/>
                  </a:cubicBezTo>
                  <a:cubicBezTo>
                    <a:pt x="997" y="989"/>
                    <a:pt x="874" y="1249"/>
                    <a:pt x="793" y="1522"/>
                  </a:cubicBezTo>
                  <a:cubicBezTo>
                    <a:pt x="697" y="1795"/>
                    <a:pt x="629" y="2081"/>
                    <a:pt x="547" y="2354"/>
                  </a:cubicBezTo>
                  <a:cubicBezTo>
                    <a:pt x="410" y="2818"/>
                    <a:pt x="219" y="3269"/>
                    <a:pt x="124" y="3719"/>
                  </a:cubicBezTo>
                  <a:cubicBezTo>
                    <a:pt x="15" y="4183"/>
                    <a:pt x="1" y="4702"/>
                    <a:pt x="178" y="5139"/>
                  </a:cubicBezTo>
                  <a:cubicBezTo>
                    <a:pt x="278" y="5394"/>
                    <a:pt x="477" y="5489"/>
                    <a:pt x="703" y="5489"/>
                  </a:cubicBezTo>
                  <a:cubicBezTo>
                    <a:pt x="1033" y="5489"/>
                    <a:pt x="1420" y="5286"/>
                    <a:pt x="1639" y="5084"/>
                  </a:cubicBezTo>
                  <a:cubicBezTo>
                    <a:pt x="1966" y="4784"/>
                    <a:pt x="2117" y="4361"/>
                    <a:pt x="2253" y="3924"/>
                  </a:cubicBezTo>
                  <a:cubicBezTo>
                    <a:pt x="2389" y="3501"/>
                    <a:pt x="2540" y="3091"/>
                    <a:pt x="2676" y="2668"/>
                  </a:cubicBezTo>
                  <a:cubicBezTo>
                    <a:pt x="2799" y="2313"/>
                    <a:pt x="2935" y="1849"/>
                    <a:pt x="2976" y="1385"/>
                  </a:cubicBezTo>
                  <a:cubicBezTo>
                    <a:pt x="2976" y="962"/>
                    <a:pt x="2908" y="553"/>
                    <a:pt x="2635" y="266"/>
                  </a:cubicBezTo>
                  <a:cubicBezTo>
                    <a:pt x="2464" y="87"/>
                    <a:pt x="2234" y="1"/>
                    <a:pt x="2006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56;p37">
              <a:extLst>
                <a:ext uri="{FF2B5EF4-FFF2-40B4-BE49-F238E27FC236}">
                  <a16:creationId xmlns:a16="http://schemas.microsoft.com/office/drawing/2014/main" id="{3AEFBD8A-EB49-9145-BCE2-74C3DA287D71}"/>
                </a:ext>
              </a:extLst>
            </p:cNvPr>
            <p:cNvSpPr/>
            <p:nvPr/>
          </p:nvSpPr>
          <p:spPr>
            <a:xfrm>
              <a:off x="8114872" y="2162351"/>
              <a:ext cx="97144" cy="244629"/>
            </a:xfrm>
            <a:custGeom>
              <a:avLst/>
              <a:gdLst/>
              <a:ahLst/>
              <a:cxnLst/>
              <a:rect l="l" t="t" r="r" b="b"/>
              <a:pathLst>
                <a:path w="1052" h="2649" fill="none" extrusionOk="0">
                  <a:moveTo>
                    <a:pt x="1" y="2649"/>
                  </a:moveTo>
                  <a:cubicBezTo>
                    <a:pt x="206" y="1707"/>
                    <a:pt x="547" y="820"/>
                    <a:pt x="1052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57;p37">
              <a:extLst>
                <a:ext uri="{FF2B5EF4-FFF2-40B4-BE49-F238E27FC236}">
                  <a16:creationId xmlns:a16="http://schemas.microsoft.com/office/drawing/2014/main" id="{132F6863-84DB-B744-B0C7-FDD9D0E7D18A}"/>
                </a:ext>
              </a:extLst>
            </p:cNvPr>
            <p:cNvSpPr/>
            <p:nvPr/>
          </p:nvSpPr>
          <p:spPr>
            <a:xfrm>
              <a:off x="8085877" y="2335042"/>
              <a:ext cx="266039" cy="354245"/>
            </a:xfrm>
            <a:custGeom>
              <a:avLst/>
              <a:gdLst/>
              <a:ahLst/>
              <a:cxnLst/>
              <a:rect l="l" t="t" r="r" b="b"/>
              <a:pathLst>
                <a:path w="2881" h="3836" fill="none" extrusionOk="0">
                  <a:moveTo>
                    <a:pt x="2881" y="1"/>
                  </a:moveTo>
                  <a:cubicBezTo>
                    <a:pt x="2690" y="492"/>
                    <a:pt x="2499" y="983"/>
                    <a:pt x="2335" y="1475"/>
                  </a:cubicBezTo>
                  <a:cubicBezTo>
                    <a:pt x="2198" y="1843"/>
                    <a:pt x="2076" y="2280"/>
                    <a:pt x="1816" y="2594"/>
                  </a:cubicBezTo>
                  <a:cubicBezTo>
                    <a:pt x="1570" y="2880"/>
                    <a:pt x="1338" y="3208"/>
                    <a:pt x="1038" y="3440"/>
                  </a:cubicBezTo>
                  <a:cubicBezTo>
                    <a:pt x="752" y="3686"/>
                    <a:pt x="369" y="3836"/>
                    <a:pt x="1" y="3795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58;p37">
              <a:extLst>
                <a:ext uri="{FF2B5EF4-FFF2-40B4-BE49-F238E27FC236}">
                  <a16:creationId xmlns:a16="http://schemas.microsoft.com/office/drawing/2014/main" id="{4B6AF337-B6E0-1E47-94F3-DD7781D44D53}"/>
                </a:ext>
              </a:extLst>
            </p:cNvPr>
            <p:cNvSpPr/>
            <p:nvPr/>
          </p:nvSpPr>
          <p:spPr>
            <a:xfrm>
              <a:off x="8334184" y="2345108"/>
              <a:ext cx="36660" cy="37955"/>
            </a:xfrm>
            <a:custGeom>
              <a:avLst/>
              <a:gdLst/>
              <a:ahLst/>
              <a:cxnLst/>
              <a:rect l="l" t="t" r="r" b="b"/>
              <a:pathLst>
                <a:path w="397" h="411" fill="none" extrusionOk="0">
                  <a:moveTo>
                    <a:pt x="397" y="1"/>
                  </a:moveTo>
                  <a:cubicBezTo>
                    <a:pt x="219" y="110"/>
                    <a:pt x="83" y="246"/>
                    <a:pt x="1" y="410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59;p37">
              <a:extLst>
                <a:ext uri="{FF2B5EF4-FFF2-40B4-BE49-F238E27FC236}">
                  <a16:creationId xmlns:a16="http://schemas.microsoft.com/office/drawing/2014/main" id="{88F50AC2-E862-BB45-A8B0-39D954DB6C1B}"/>
                </a:ext>
              </a:extLst>
            </p:cNvPr>
            <p:cNvSpPr/>
            <p:nvPr/>
          </p:nvSpPr>
          <p:spPr>
            <a:xfrm>
              <a:off x="7817439" y="2187285"/>
              <a:ext cx="146271" cy="150342"/>
            </a:xfrm>
            <a:custGeom>
              <a:avLst/>
              <a:gdLst/>
              <a:ahLst/>
              <a:cxnLst/>
              <a:rect l="l" t="t" r="r" b="b"/>
              <a:pathLst>
                <a:path w="1584" h="1628" extrusionOk="0">
                  <a:moveTo>
                    <a:pt x="1502" y="0"/>
                  </a:moveTo>
                  <a:cubicBezTo>
                    <a:pt x="1485" y="0"/>
                    <a:pt x="1468" y="10"/>
                    <a:pt x="1447" y="31"/>
                  </a:cubicBezTo>
                  <a:lnTo>
                    <a:pt x="124" y="1409"/>
                  </a:lnTo>
                  <a:lnTo>
                    <a:pt x="1" y="1628"/>
                  </a:lnTo>
                  <a:lnTo>
                    <a:pt x="219" y="1505"/>
                  </a:lnTo>
                  <a:lnTo>
                    <a:pt x="1557" y="126"/>
                  </a:lnTo>
                  <a:cubicBezTo>
                    <a:pt x="1584" y="99"/>
                    <a:pt x="1584" y="58"/>
                    <a:pt x="1557" y="31"/>
                  </a:cubicBezTo>
                  <a:cubicBezTo>
                    <a:pt x="1536" y="10"/>
                    <a:pt x="1519" y="0"/>
                    <a:pt x="150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132;p42">
            <a:extLst>
              <a:ext uri="{FF2B5EF4-FFF2-40B4-BE49-F238E27FC236}">
                <a16:creationId xmlns:a16="http://schemas.microsoft.com/office/drawing/2014/main" id="{A92D63E3-4FAE-824F-AAD2-EA07DAE130D3}"/>
              </a:ext>
            </a:extLst>
          </p:cNvPr>
          <p:cNvSpPr/>
          <p:nvPr/>
        </p:nvSpPr>
        <p:spPr>
          <a:xfrm>
            <a:off x="6985507" y="789504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5" name="Google Shape;1137;p42">
            <a:extLst>
              <a:ext uri="{FF2B5EF4-FFF2-40B4-BE49-F238E27FC236}">
                <a16:creationId xmlns:a16="http://schemas.microsoft.com/office/drawing/2014/main" id="{CFFCF4B3-8065-364F-B1D7-177CABEA84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2896921"/>
              </p:ext>
            </p:extLst>
          </p:nvPr>
        </p:nvGraphicFramePr>
        <p:xfrm>
          <a:off x="6972895" y="789504"/>
          <a:ext cx="1668070" cy="3769748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80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84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dirty="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Persistance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306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JSON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57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binaire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5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BDD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6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fr-FR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15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Fichier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binaire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endParaRPr lang="en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6" name="Google Shape;1132;p42">
            <a:extLst>
              <a:ext uri="{FF2B5EF4-FFF2-40B4-BE49-F238E27FC236}">
                <a16:creationId xmlns:a16="http://schemas.microsoft.com/office/drawing/2014/main" id="{A279E42D-8813-0D4D-BB2C-4F108FDDA17C}"/>
              </a:ext>
            </a:extLst>
          </p:cNvPr>
          <p:cNvSpPr/>
          <p:nvPr/>
        </p:nvSpPr>
        <p:spPr>
          <a:xfrm>
            <a:off x="4780206" y="2794442"/>
            <a:ext cx="1787336" cy="1723229"/>
          </a:xfrm>
          <a:prstGeom prst="roundRect">
            <a:avLst>
              <a:gd name="adj" fmla="val 1100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Cuisine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08" name="Google Shape;1132;p42">
            <a:extLst>
              <a:ext uri="{FF2B5EF4-FFF2-40B4-BE49-F238E27FC236}">
                <a16:creationId xmlns:a16="http://schemas.microsoft.com/office/drawing/2014/main" id="{282275C7-5349-4B42-947E-B070E5AD7849}"/>
              </a:ext>
            </a:extLst>
          </p:cNvPr>
          <p:cNvSpPr/>
          <p:nvPr/>
        </p:nvSpPr>
        <p:spPr>
          <a:xfrm>
            <a:off x="4789575" y="789504"/>
            <a:ext cx="1787336" cy="1780784"/>
          </a:xfrm>
          <a:prstGeom prst="roundRect">
            <a:avLst>
              <a:gd name="adj" fmla="val 1100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Modèle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864F830-6D65-4145-B1DC-15BBEFAC4F0A}"/>
              </a:ext>
            </a:extLst>
          </p:cNvPr>
          <p:cNvSpPr txBox="1"/>
          <p:nvPr/>
        </p:nvSpPr>
        <p:spPr>
          <a:xfrm>
            <a:off x="1647592" y="1604623"/>
            <a:ext cx="32851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Questions :</a:t>
            </a:r>
          </a:p>
          <a:p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Quel éléments ajouter dans le modèle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intégrer l’aspect préparation des commandes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persister les données</a:t>
            </a:r>
          </a:p>
        </p:txBody>
      </p:sp>
    </p:spTree>
    <p:extLst>
      <p:ext uri="{BB962C8B-B14F-4D97-AF65-F5344CB8AC3E}">
        <p14:creationId xmlns:p14="http://schemas.microsoft.com/office/powerpoint/2010/main" val="35488147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50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765" name="Google Shape;1765;p50"/>
          <p:cNvGrpSpPr/>
          <p:nvPr/>
        </p:nvGrpSpPr>
        <p:grpSpPr>
          <a:xfrm>
            <a:off x="1488458" y="1087544"/>
            <a:ext cx="1689600" cy="821475"/>
            <a:chOff x="464844" y="934975"/>
            <a:chExt cx="1689600" cy="821475"/>
          </a:xfrm>
        </p:grpSpPr>
        <p:sp>
          <p:nvSpPr>
            <p:cNvPr id="1766" name="Google Shape;1766;p50"/>
            <p:cNvSpPr txBox="1"/>
            <p:nvPr/>
          </p:nvSpPr>
          <p:spPr>
            <a:xfrm>
              <a:off x="464844" y="1280950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7" name="Google Shape;1767;p50"/>
            <p:cNvSpPr txBox="1"/>
            <p:nvPr/>
          </p:nvSpPr>
          <p:spPr>
            <a:xfrm>
              <a:off x="464844" y="9349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Planning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68" name="Google Shape;1768;p50"/>
          <p:cNvGrpSpPr/>
          <p:nvPr/>
        </p:nvGrpSpPr>
        <p:grpSpPr>
          <a:xfrm flipH="1">
            <a:off x="5959606" y="1087194"/>
            <a:ext cx="1689600" cy="822175"/>
            <a:chOff x="3727197" y="934625"/>
            <a:chExt cx="1689600" cy="822175"/>
          </a:xfrm>
        </p:grpSpPr>
        <p:sp>
          <p:nvSpPr>
            <p:cNvPr id="1769" name="Google Shape;1769;p50"/>
            <p:cNvSpPr txBox="1"/>
            <p:nvPr/>
          </p:nvSpPr>
          <p:spPr>
            <a:xfrm>
              <a:off x="3727197" y="1281300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r" rtl="0">
                <a:spcBef>
                  <a:spcPts val="1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is 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0" name="Google Shape;1770;p50"/>
            <p:cNvSpPr txBox="1"/>
            <p:nvPr/>
          </p:nvSpPr>
          <p:spPr>
            <a:xfrm>
              <a:off x="3727197" y="93462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Strategy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71" name="Google Shape;1771;p50"/>
          <p:cNvGrpSpPr/>
          <p:nvPr/>
        </p:nvGrpSpPr>
        <p:grpSpPr>
          <a:xfrm flipH="1">
            <a:off x="5959606" y="3726006"/>
            <a:ext cx="1689600" cy="820713"/>
            <a:chOff x="6989556" y="3329075"/>
            <a:chExt cx="1689600" cy="820713"/>
          </a:xfrm>
        </p:grpSpPr>
        <p:sp>
          <p:nvSpPr>
            <p:cNvPr id="1772" name="Google Shape;1772;p50"/>
            <p:cNvSpPr txBox="1"/>
            <p:nvPr/>
          </p:nvSpPr>
          <p:spPr>
            <a:xfrm flipH="1">
              <a:off x="6989556" y="3674288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3" name="Google Shape;1773;p50"/>
            <p:cNvSpPr txBox="1"/>
            <p:nvPr/>
          </p:nvSpPr>
          <p:spPr>
            <a:xfrm flipH="1">
              <a:off x="6989556" y="33290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Customers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74" name="Google Shape;1774;p50"/>
          <p:cNvGrpSpPr/>
          <p:nvPr/>
        </p:nvGrpSpPr>
        <p:grpSpPr>
          <a:xfrm>
            <a:off x="1488458" y="2408052"/>
            <a:ext cx="1689600" cy="820693"/>
            <a:chOff x="464844" y="3329095"/>
            <a:chExt cx="1689600" cy="820693"/>
          </a:xfrm>
        </p:grpSpPr>
        <p:sp>
          <p:nvSpPr>
            <p:cNvPr id="1775" name="Google Shape;1775;p50"/>
            <p:cNvSpPr txBox="1"/>
            <p:nvPr/>
          </p:nvSpPr>
          <p:spPr>
            <a:xfrm flipH="1">
              <a:off x="464844" y="3674288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6" name="Google Shape;1776;p50"/>
            <p:cNvSpPr txBox="1"/>
            <p:nvPr/>
          </p:nvSpPr>
          <p:spPr>
            <a:xfrm flipH="1">
              <a:off x="464844" y="332909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77" name="Google Shape;1777;p50"/>
          <p:cNvGrpSpPr/>
          <p:nvPr/>
        </p:nvGrpSpPr>
        <p:grpSpPr>
          <a:xfrm flipH="1">
            <a:off x="5959606" y="2407661"/>
            <a:ext cx="1689600" cy="821475"/>
            <a:chOff x="6989556" y="934975"/>
            <a:chExt cx="1689600" cy="821475"/>
          </a:xfrm>
        </p:grpSpPr>
        <p:sp>
          <p:nvSpPr>
            <p:cNvPr id="1778" name="Google Shape;1778;p50"/>
            <p:cNvSpPr txBox="1"/>
            <p:nvPr/>
          </p:nvSpPr>
          <p:spPr>
            <a:xfrm>
              <a:off x="6989556" y="1280950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9" name="Google Shape;1779;p50"/>
            <p:cNvSpPr txBox="1"/>
            <p:nvPr/>
          </p:nvSpPr>
          <p:spPr>
            <a:xfrm>
              <a:off x="6989556" y="9349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80" name="Google Shape;1780;p50"/>
          <p:cNvGrpSpPr/>
          <p:nvPr/>
        </p:nvGrpSpPr>
        <p:grpSpPr>
          <a:xfrm>
            <a:off x="1488458" y="3726006"/>
            <a:ext cx="1689600" cy="820713"/>
            <a:chOff x="3727197" y="3329075"/>
            <a:chExt cx="1689600" cy="820713"/>
          </a:xfrm>
        </p:grpSpPr>
        <p:sp>
          <p:nvSpPr>
            <p:cNvPr id="1781" name="Google Shape;1781;p50"/>
            <p:cNvSpPr txBox="1"/>
            <p:nvPr/>
          </p:nvSpPr>
          <p:spPr>
            <a:xfrm>
              <a:off x="3727197" y="3674288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82" name="Google Shape;1782;p50"/>
            <p:cNvSpPr txBox="1"/>
            <p:nvPr/>
          </p:nvSpPr>
          <p:spPr>
            <a:xfrm>
              <a:off x="3727197" y="33290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783" name="Google Shape;1783;p50"/>
          <p:cNvSpPr/>
          <p:nvPr/>
        </p:nvSpPr>
        <p:spPr>
          <a:xfrm>
            <a:off x="7843258" y="3692213"/>
            <a:ext cx="888300" cy="88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50"/>
          <p:cNvSpPr/>
          <p:nvPr/>
        </p:nvSpPr>
        <p:spPr>
          <a:xfrm flipH="1">
            <a:off x="7843258" y="1054131"/>
            <a:ext cx="888300" cy="888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5" name="Google Shape;1785;p50"/>
          <p:cNvSpPr/>
          <p:nvPr/>
        </p:nvSpPr>
        <p:spPr>
          <a:xfrm>
            <a:off x="412442" y="3692213"/>
            <a:ext cx="888300" cy="88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50"/>
          <p:cNvSpPr/>
          <p:nvPr/>
        </p:nvSpPr>
        <p:spPr>
          <a:xfrm flipH="1">
            <a:off x="7843258" y="2374248"/>
            <a:ext cx="888300" cy="88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7" name="Google Shape;1787;p50"/>
          <p:cNvSpPr/>
          <p:nvPr/>
        </p:nvSpPr>
        <p:spPr>
          <a:xfrm flipH="1">
            <a:off x="412442" y="2374248"/>
            <a:ext cx="888300" cy="888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8" name="Google Shape;1788;p50"/>
          <p:cNvGrpSpPr/>
          <p:nvPr/>
        </p:nvGrpSpPr>
        <p:grpSpPr>
          <a:xfrm>
            <a:off x="412442" y="1054131"/>
            <a:ext cx="888300" cy="888300"/>
            <a:chOff x="2294244" y="934969"/>
            <a:chExt cx="888300" cy="888300"/>
          </a:xfrm>
        </p:grpSpPr>
        <p:sp>
          <p:nvSpPr>
            <p:cNvPr id="1789" name="Google Shape;1789;p50"/>
            <p:cNvSpPr/>
            <p:nvPr/>
          </p:nvSpPr>
          <p:spPr>
            <a:xfrm>
              <a:off x="2294244" y="934969"/>
              <a:ext cx="888300" cy="888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0" name="Google Shape;1790;p50"/>
            <p:cNvGrpSpPr/>
            <p:nvPr/>
          </p:nvGrpSpPr>
          <p:grpSpPr>
            <a:xfrm>
              <a:off x="2503783" y="1150523"/>
              <a:ext cx="469222" cy="457191"/>
              <a:chOff x="1049375" y="2318350"/>
              <a:chExt cx="298525" cy="295400"/>
            </a:xfrm>
          </p:grpSpPr>
          <p:sp>
            <p:nvSpPr>
              <p:cNvPr id="1791" name="Google Shape;1791;p50"/>
              <p:cNvSpPr/>
              <p:nvPr/>
            </p:nvSpPr>
            <p:spPr>
              <a:xfrm>
                <a:off x="1101350" y="2492325"/>
                <a:ext cx="70125" cy="505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021" extrusionOk="0">
                    <a:moveTo>
                      <a:pt x="2473" y="0"/>
                    </a:moveTo>
                    <a:cubicBezTo>
                      <a:pt x="2377" y="0"/>
                      <a:pt x="2273" y="32"/>
                      <a:pt x="2206" y="99"/>
                    </a:cubicBezTo>
                    <a:lnTo>
                      <a:pt x="1072" y="1233"/>
                    </a:lnTo>
                    <a:lnTo>
                      <a:pt x="599" y="761"/>
                    </a:lnTo>
                    <a:cubicBezTo>
                      <a:pt x="536" y="713"/>
                      <a:pt x="449" y="690"/>
                      <a:pt x="363" y="690"/>
                    </a:cubicBezTo>
                    <a:cubicBezTo>
                      <a:pt x="276" y="690"/>
                      <a:pt x="189" y="713"/>
                      <a:pt x="126" y="761"/>
                    </a:cubicBezTo>
                    <a:cubicBezTo>
                      <a:pt x="0" y="887"/>
                      <a:pt x="0" y="1139"/>
                      <a:pt x="126" y="1233"/>
                    </a:cubicBezTo>
                    <a:lnTo>
                      <a:pt x="820" y="1958"/>
                    </a:lnTo>
                    <a:cubicBezTo>
                      <a:pt x="914" y="2021"/>
                      <a:pt x="977" y="2021"/>
                      <a:pt x="1072" y="2021"/>
                    </a:cubicBezTo>
                    <a:cubicBezTo>
                      <a:pt x="1135" y="2021"/>
                      <a:pt x="1261" y="1989"/>
                      <a:pt x="1292" y="1926"/>
                    </a:cubicBezTo>
                    <a:lnTo>
                      <a:pt x="2678" y="540"/>
                    </a:lnTo>
                    <a:cubicBezTo>
                      <a:pt x="2804" y="414"/>
                      <a:pt x="2804" y="162"/>
                      <a:pt x="2678" y="68"/>
                    </a:cubicBezTo>
                    <a:cubicBezTo>
                      <a:pt x="2634" y="24"/>
                      <a:pt x="2557" y="0"/>
                      <a:pt x="2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50"/>
              <p:cNvSpPr/>
              <p:nvPr/>
            </p:nvSpPr>
            <p:spPr>
              <a:xfrm>
                <a:off x="1101350" y="2440525"/>
                <a:ext cx="7012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046" extrusionOk="0">
                    <a:moveTo>
                      <a:pt x="2469" y="1"/>
                    </a:moveTo>
                    <a:cubicBezTo>
                      <a:pt x="2374" y="1"/>
                      <a:pt x="2272" y="40"/>
                      <a:pt x="2206" y="123"/>
                    </a:cubicBezTo>
                    <a:lnTo>
                      <a:pt x="1072" y="1257"/>
                    </a:lnTo>
                    <a:lnTo>
                      <a:pt x="599" y="785"/>
                    </a:lnTo>
                    <a:cubicBezTo>
                      <a:pt x="536" y="738"/>
                      <a:pt x="449" y="714"/>
                      <a:pt x="363" y="714"/>
                    </a:cubicBezTo>
                    <a:cubicBezTo>
                      <a:pt x="276" y="714"/>
                      <a:pt x="189" y="738"/>
                      <a:pt x="126" y="785"/>
                    </a:cubicBezTo>
                    <a:cubicBezTo>
                      <a:pt x="0" y="911"/>
                      <a:pt x="0" y="1163"/>
                      <a:pt x="126" y="1257"/>
                    </a:cubicBezTo>
                    <a:lnTo>
                      <a:pt x="820" y="1982"/>
                    </a:lnTo>
                    <a:cubicBezTo>
                      <a:pt x="914" y="2045"/>
                      <a:pt x="977" y="2045"/>
                      <a:pt x="1072" y="2045"/>
                    </a:cubicBezTo>
                    <a:cubicBezTo>
                      <a:pt x="1135" y="2045"/>
                      <a:pt x="1261" y="2014"/>
                      <a:pt x="1292" y="1951"/>
                    </a:cubicBezTo>
                    <a:lnTo>
                      <a:pt x="2678" y="564"/>
                    </a:lnTo>
                    <a:cubicBezTo>
                      <a:pt x="2804" y="438"/>
                      <a:pt x="2804" y="186"/>
                      <a:pt x="2678" y="92"/>
                    </a:cubicBezTo>
                    <a:cubicBezTo>
                      <a:pt x="2634" y="32"/>
                      <a:pt x="2554" y="1"/>
                      <a:pt x="24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50"/>
              <p:cNvSpPr/>
              <p:nvPr/>
            </p:nvSpPr>
            <p:spPr>
              <a:xfrm>
                <a:off x="1101350" y="2388550"/>
                <a:ext cx="701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045" extrusionOk="0">
                    <a:moveTo>
                      <a:pt x="2469" y="1"/>
                    </a:moveTo>
                    <a:cubicBezTo>
                      <a:pt x="2374" y="1"/>
                      <a:pt x="2272" y="40"/>
                      <a:pt x="2206" y="123"/>
                    </a:cubicBezTo>
                    <a:lnTo>
                      <a:pt x="1072" y="1257"/>
                    </a:lnTo>
                    <a:lnTo>
                      <a:pt x="599" y="785"/>
                    </a:lnTo>
                    <a:cubicBezTo>
                      <a:pt x="536" y="722"/>
                      <a:pt x="449" y="690"/>
                      <a:pt x="363" y="690"/>
                    </a:cubicBezTo>
                    <a:cubicBezTo>
                      <a:pt x="276" y="690"/>
                      <a:pt x="189" y="722"/>
                      <a:pt x="126" y="785"/>
                    </a:cubicBezTo>
                    <a:cubicBezTo>
                      <a:pt x="0" y="911"/>
                      <a:pt x="0" y="1131"/>
                      <a:pt x="126" y="1257"/>
                    </a:cubicBezTo>
                    <a:lnTo>
                      <a:pt x="820" y="1982"/>
                    </a:lnTo>
                    <a:cubicBezTo>
                      <a:pt x="914" y="2045"/>
                      <a:pt x="977" y="2045"/>
                      <a:pt x="1072" y="2045"/>
                    </a:cubicBezTo>
                    <a:cubicBezTo>
                      <a:pt x="1135" y="2045"/>
                      <a:pt x="1261" y="2013"/>
                      <a:pt x="1292" y="1919"/>
                    </a:cubicBezTo>
                    <a:lnTo>
                      <a:pt x="2678" y="532"/>
                    </a:lnTo>
                    <a:cubicBezTo>
                      <a:pt x="2804" y="438"/>
                      <a:pt x="2804" y="186"/>
                      <a:pt x="2678" y="91"/>
                    </a:cubicBezTo>
                    <a:cubicBezTo>
                      <a:pt x="2634" y="32"/>
                      <a:pt x="2554" y="1"/>
                      <a:pt x="24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50"/>
              <p:cNvSpPr/>
              <p:nvPr/>
            </p:nvSpPr>
            <p:spPr>
              <a:xfrm>
                <a:off x="1049375" y="2318350"/>
                <a:ext cx="298525" cy="295400"/>
              </a:xfrm>
              <a:custGeom>
                <a:avLst/>
                <a:gdLst/>
                <a:ahLst/>
                <a:cxnLst/>
                <a:rect l="l" t="t" r="r" b="b"/>
                <a:pathLst>
                  <a:path w="11941" h="11816" extrusionOk="0">
                    <a:moveTo>
                      <a:pt x="6963" y="1198"/>
                    </a:moveTo>
                    <a:lnTo>
                      <a:pt x="7876" y="2143"/>
                    </a:lnTo>
                    <a:lnTo>
                      <a:pt x="6963" y="2143"/>
                    </a:lnTo>
                    <a:lnTo>
                      <a:pt x="6963" y="1198"/>
                    </a:lnTo>
                    <a:close/>
                    <a:moveTo>
                      <a:pt x="10286" y="3498"/>
                    </a:moveTo>
                    <a:cubicBezTo>
                      <a:pt x="10373" y="3498"/>
                      <a:pt x="10460" y="3530"/>
                      <a:pt x="10523" y="3593"/>
                    </a:cubicBezTo>
                    <a:lnTo>
                      <a:pt x="10995" y="4065"/>
                    </a:lnTo>
                    <a:cubicBezTo>
                      <a:pt x="11184" y="4223"/>
                      <a:pt x="11184" y="4475"/>
                      <a:pt x="11027" y="4569"/>
                    </a:cubicBezTo>
                    <a:lnTo>
                      <a:pt x="10806" y="4821"/>
                    </a:lnTo>
                    <a:lnTo>
                      <a:pt x="9798" y="3845"/>
                    </a:lnTo>
                    <a:lnTo>
                      <a:pt x="10050" y="3593"/>
                    </a:lnTo>
                    <a:cubicBezTo>
                      <a:pt x="10113" y="3530"/>
                      <a:pt x="10200" y="3498"/>
                      <a:pt x="10286" y="3498"/>
                    </a:cubicBezTo>
                    <a:close/>
                    <a:moveTo>
                      <a:pt x="9294" y="4349"/>
                    </a:moveTo>
                    <a:lnTo>
                      <a:pt x="10271" y="5325"/>
                    </a:lnTo>
                    <a:lnTo>
                      <a:pt x="7845" y="7783"/>
                    </a:lnTo>
                    <a:lnTo>
                      <a:pt x="6868" y="6774"/>
                    </a:lnTo>
                    <a:lnTo>
                      <a:pt x="9294" y="4349"/>
                    </a:lnTo>
                    <a:close/>
                    <a:moveTo>
                      <a:pt x="6585" y="7499"/>
                    </a:moveTo>
                    <a:lnTo>
                      <a:pt x="7183" y="8098"/>
                    </a:lnTo>
                    <a:lnTo>
                      <a:pt x="6427" y="8255"/>
                    </a:lnTo>
                    <a:lnTo>
                      <a:pt x="6585" y="7499"/>
                    </a:lnTo>
                    <a:close/>
                    <a:moveTo>
                      <a:pt x="6994" y="10398"/>
                    </a:moveTo>
                    <a:lnTo>
                      <a:pt x="6994" y="10776"/>
                    </a:lnTo>
                    <a:cubicBezTo>
                      <a:pt x="6994" y="10870"/>
                      <a:pt x="7057" y="10996"/>
                      <a:pt x="7089" y="11122"/>
                    </a:cubicBezTo>
                    <a:lnTo>
                      <a:pt x="1071" y="11122"/>
                    </a:lnTo>
                    <a:cubicBezTo>
                      <a:pt x="882" y="11122"/>
                      <a:pt x="693" y="10965"/>
                      <a:pt x="693" y="10776"/>
                    </a:cubicBezTo>
                    <a:lnTo>
                      <a:pt x="693" y="10398"/>
                    </a:lnTo>
                    <a:close/>
                    <a:moveTo>
                      <a:pt x="6270" y="663"/>
                    </a:moveTo>
                    <a:lnTo>
                      <a:pt x="6270" y="2458"/>
                    </a:lnTo>
                    <a:cubicBezTo>
                      <a:pt x="6270" y="2647"/>
                      <a:pt x="6427" y="2805"/>
                      <a:pt x="6616" y="2805"/>
                    </a:cubicBezTo>
                    <a:lnTo>
                      <a:pt x="8349" y="2805"/>
                    </a:lnTo>
                    <a:lnTo>
                      <a:pt x="8349" y="4286"/>
                    </a:lnTo>
                    <a:lnTo>
                      <a:pt x="6112" y="6554"/>
                    </a:lnTo>
                    <a:cubicBezTo>
                      <a:pt x="6081" y="6585"/>
                      <a:pt x="6018" y="6680"/>
                      <a:pt x="6018" y="6711"/>
                    </a:cubicBezTo>
                    <a:lnTo>
                      <a:pt x="5608" y="8633"/>
                    </a:lnTo>
                    <a:cubicBezTo>
                      <a:pt x="5545" y="8759"/>
                      <a:pt x="5608" y="8885"/>
                      <a:pt x="5671" y="8948"/>
                    </a:cubicBezTo>
                    <a:cubicBezTo>
                      <a:pt x="5742" y="9019"/>
                      <a:pt x="5813" y="9055"/>
                      <a:pt x="5897" y="9055"/>
                    </a:cubicBezTo>
                    <a:cubicBezTo>
                      <a:pt x="5925" y="9055"/>
                      <a:pt x="5955" y="9051"/>
                      <a:pt x="5986" y="9043"/>
                    </a:cubicBezTo>
                    <a:lnTo>
                      <a:pt x="7908" y="8602"/>
                    </a:lnTo>
                    <a:cubicBezTo>
                      <a:pt x="8002" y="8602"/>
                      <a:pt x="8034" y="8570"/>
                      <a:pt x="8065" y="8507"/>
                    </a:cubicBezTo>
                    <a:lnTo>
                      <a:pt x="8349" y="8255"/>
                    </a:lnTo>
                    <a:lnTo>
                      <a:pt x="8349" y="10807"/>
                    </a:lnTo>
                    <a:lnTo>
                      <a:pt x="8380" y="10807"/>
                    </a:lnTo>
                    <a:cubicBezTo>
                      <a:pt x="8380" y="10996"/>
                      <a:pt x="8223" y="11154"/>
                      <a:pt x="8034" y="11154"/>
                    </a:cubicBezTo>
                    <a:cubicBezTo>
                      <a:pt x="7845" y="11154"/>
                      <a:pt x="7687" y="10996"/>
                      <a:pt x="7687" y="10807"/>
                    </a:cubicBezTo>
                    <a:lnTo>
                      <a:pt x="7687" y="10083"/>
                    </a:lnTo>
                    <a:cubicBezTo>
                      <a:pt x="7687" y="9893"/>
                      <a:pt x="7530" y="9736"/>
                      <a:pt x="7309" y="9736"/>
                    </a:cubicBezTo>
                    <a:lnTo>
                      <a:pt x="1386" y="9736"/>
                    </a:lnTo>
                    <a:lnTo>
                      <a:pt x="1386" y="663"/>
                    </a:lnTo>
                    <a:close/>
                    <a:moveTo>
                      <a:pt x="1071" y="1"/>
                    </a:moveTo>
                    <a:cubicBezTo>
                      <a:pt x="882" y="1"/>
                      <a:pt x="693" y="158"/>
                      <a:pt x="693" y="379"/>
                    </a:cubicBezTo>
                    <a:lnTo>
                      <a:pt x="693" y="9736"/>
                    </a:lnTo>
                    <a:lnTo>
                      <a:pt x="347" y="9736"/>
                    </a:lnTo>
                    <a:cubicBezTo>
                      <a:pt x="158" y="9736"/>
                      <a:pt x="0" y="9893"/>
                      <a:pt x="0" y="10083"/>
                    </a:cubicBezTo>
                    <a:lnTo>
                      <a:pt x="0" y="10807"/>
                    </a:lnTo>
                    <a:cubicBezTo>
                      <a:pt x="0" y="11406"/>
                      <a:pt x="473" y="11815"/>
                      <a:pt x="1008" y="11815"/>
                    </a:cubicBezTo>
                    <a:lnTo>
                      <a:pt x="8002" y="11815"/>
                    </a:lnTo>
                    <a:cubicBezTo>
                      <a:pt x="8569" y="11815"/>
                      <a:pt x="9011" y="11343"/>
                      <a:pt x="9011" y="10807"/>
                    </a:cubicBezTo>
                    <a:lnTo>
                      <a:pt x="9011" y="7562"/>
                    </a:lnTo>
                    <a:lnTo>
                      <a:pt x="11499" y="5105"/>
                    </a:lnTo>
                    <a:cubicBezTo>
                      <a:pt x="11940" y="4664"/>
                      <a:pt x="11940" y="4034"/>
                      <a:pt x="11531" y="3593"/>
                    </a:cubicBezTo>
                    <a:lnTo>
                      <a:pt x="11058" y="3120"/>
                    </a:lnTo>
                    <a:cubicBezTo>
                      <a:pt x="10869" y="2931"/>
                      <a:pt x="10609" y="2836"/>
                      <a:pt x="10346" y="2836"/>
                    </a:cubicBezTo>
                    <a:cubicBezTo>
                      <a:pt x="10082" y="2836"/>
                      <a:pt x="9814" y="2931"/>
                      <a:pt x="9609" y="3120"/>
                    </a:cubicBezTo>
                    <a:lnTo>
                      <a:pt x="9105" y="3624"/>
                    </a:lnTo>
                    <a:lnTo>
                      <a:pt x="9105" y="2490"/>
                    </a:lnTo>
                    <a:cubicBezTo>
                      <a:pt x="9105" y="2427"/>
                      <a:pt x="9074" y="2332"/>
                      <a:pt x="8979" y="2269"/>
                    </a:cubicBezTo>
                    <a:lnTo>
                      <a:pt x="6900" y="127"/>
                    </a:lnTo>
                    <a:cubicBezTo>
                      <a:pt x="6805" y="64"/>
                      <a:pt x="6742" y="1"/>
                      <a:pt x="66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5" name="Google Shape;1795;p50"/>
          <p:cNvSpPr/>
          <p:nvPr/>
        </p:nvSpPr>
        <p:spPr>
          <a:xfrm flipH="1">
            <a:off x="8052630" y="1269679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796" name="Google Shape;1796;p50"/>
          <p:cNvGrpSpPr/>
          <p:nvPr/>
        </p:nvGrpSpPr>
        <p:grpSpPr>
          <a:xfrm flipH="1">
            <a:off x="8052627" y="2589808"/>
            <a:ext cx="469562" cy="457181"/>
            <a:chOff x="3270550" y="832575"/>
            <a:chExt cx="499375" cy="483125"/>
          </a:xfrm>
        </p:grpSpPr>
        <p:sp>
          <p:nvSpPr>
            <p:cNvPr id="1797" name="Google Shape;1797;p50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98" name="Google Shape;1798;p50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99" name="Google Shape;1799;p50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00" name="Google Shape;1800;p50"/>
          <p:cNvGrpSpPr/>
          <p:nvPr/>
        </p:nvGrpSpPr>
        <p:grpSpPr>
          <a:xfrm>
            <a:off x="593368" y="2589807"/>
            <a:ext cx="526449" cy="457182"/>
            <a:chOff x="889275" y="861850"/>
            <a:chExt cx="487950" cy="424575"/>
          </a:xfrm>
        </p:grpSpPr>
        <p:sp>
          <p:nvSpPr>
            <p:cNvPr id="1801" name="Google Shape;1801;p50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2" name="Google Shape;1802;p50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3" name="Google Shape;1803;p50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4" name="Google Shape;1804;p50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05" name="Google Shape;1805;p50"/>
          <p:cNvGrpSpPr/>
          <p:nvPr/>
        </p:nvGrpSpPr>
        <p:grpSpPr>
          <a:xfrm>
            <a:off x="627999" y="3907765"/>
            <a:ext cx="457186" cy="457195"/>
            <a:chOff x="-63666550" y="2278975"/>
            <a:chExt cx="319800" cy="318625"/>
          </a:xfrm>
        </p:grpSpPr>
        <p:sp>
          <p:nvSpPr>
            <p:cNvPr id="1806" name="Google Shape;1806;p50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0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8" name="Google Shape;1808;p50"/>
          <p:cNvGrpSpPr/>
          <p:nvPr/>
        </p:nvGrpSpPr>
        <p:grpSpPr>
          <a:xfrm flipH="1">
            <a:off x="8058805" y="3907767"/>
            <a:ext cx="457205" cy="457191"/>
            <a:chOff x="3599700" y="1954475"/>
            <a:chExt cx="296175" cy="295400"/>
          </a:xfrm>
        </p:grpSpPr>
        <p:sp>
          <p:nvSpPr>
            <p:cNvPr id="1809" name="Google Shape;1809;p50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0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0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2" name="Google Shape;1812;p50"/>
          <p:cNvGrpSpPr/>
          <p:nvPr/>
        </p:nvGrpSpPr>
        <p:grpSpPr>
          <a:xfrm>
            <a:off x="2618754" y="1187954"/>
            <a:ext cx="2650704" cy="3260888"/>
            <a:chOff x="9880626" y="1379331"/>
            <a:chExt cx="1823921" cy="2200478"/>
          </a:xfrm>
        </p:grpSpPr>
        <p:sp>
          <p:nvSpPr>
            <p:cNvPr id="1813" name="Google Shape;1813;p50"/>
            <p:cNvSpPr/>
            <p:nvPr/>
          </p:nvSpPr>
          <p:spPr>
            <a:xfrm flipH="1">
              <a:off x="10086045" y="1379331"/>
              <a:ext cx="1218781" cy="2200478"/>
            </a:xfrm>
            <a:custGeom>
              <a:avLst/>
              <a:gdLst/>
              <a:ahLst/>
              <a:cxnLst/>
              <a:rect l="l" t="t" r="r" b="b"/>
              <a:pathLst>
                <a:path w="11931" h="21539" extrusionOk="0">
                  <a:moveTo>
                    <a:pt x="1551" y="0"/>
                  </a:moveTo>
                  <a:cubicBezTo>
                    <a:pt x="694" y="0"/>
                    <a:pt x="1" y="694"/>
                    <a:pt x="1" y="1550"/>
                  </a:cubicBezTo>
                  <a:lnTo>
                    <a:pt x="1" y="19989"/>
                  </a:lnTo>
                  <a:cubicBezTo>
                    <a:pt x="1" y="20845"/>
                    <a:pt x="695" y="21538"/>
                    <a:pt x="1551" y="21538"/>
                  </a:cubicBezTo>
                  <a:lnTo>
                    <a:pt x="10380" y="21538"/>
                  </a:lnTo>
                  <a:cubicBezTo>
                    <a:pt x="11237" y="21538"/>
                    <a:pt x="11930" y="20844"/>
                    <a:pt x="11930" y="19989"/>
                  </a:cubicBezTo>
                  <a:lnTo>
                    <a:pt x="11930" y="1550"/>
                  </a:lnTo>
                  <a:cubicBezTo>
                    <a:pt x="11930" y="693"/>
                    <a:pt x="11235" y="0"/>
                    <a:pt x="10380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0"/>
            <p:cNvSpPr/>
            <p:nvPr/>
          </p:nvSpPr>
          <p:spPr>
            <a:xfrm flipH="1">
              <a:off x="10099019" y="1379331"/>
              <a:ext cx="1205808" cy="2166969"/>
            </a:xfrm>
            <a:custGeom>
              <a:avLst/>
              <a:gdLst/>
              <a:ahLst/>
              <a:cxnLst/>
              <a:rect l="l" t="t" r="r" b="b"/>
              <a:pathLst>
                <a:path w="11804" h="21211" extrusionOk="0">
                  <a:moveTo>
                    <a:pt x="1551" y="0"/>
                  </a:moveTo>
                  <a:cubicBezTo>
                    <a:pt x="694" y="0"/>
                    <a:pt x="1" y="694"/>
                    <a:pt x="1" y="1550"/>
                  </a:cubicBezTo>
                  <a:lnTo>
                    <a:pt x="1" y="19989"/>
                  </a:lnTo>
                  <a:cubicBezTo>
                    <a:pt x="1" y="20485"/>
                    <a:pt x="236" y="20926"/>
                    <a:pt x="600" y="21211"/>
                  </a:cubicBezTo>
                  <a:lnTo>
                    <a:pt x="11804" y="935"/>
                  </a:lnTo>
                  <a:cubicBezTo>
                    <a:pt x="11565" y="385"/>
                    <a:pt x="11017" y="0"/>
                    <a:pt x="10380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0"/>
            <p:cNvSpPr/>
            <p:nvPr/>
          </p:nvSpPr>
          <p:spPr>
            <a:xfrm flipH="1">
              <a:off x="10502625" y="1442075"/>
              <a:ext cx="368055" cy="33407"/>
            </a:xfrm>
            <a:custGeom>
              <a:avLst/>
              <a:gdLst/>
              <a:ahLst/>
              <a:cxnLst/>
              <a:rect l="l" t="t" r="r" b="b"/>
              <a:pathLst>
                <a:path w="3603" h="327" extrusionOk="0">
                  <a:moveTo>
                    <a:pt x="163" y="1"/>
                  </a:moveTo>
                  <a:cubicBezTo>
                    <a:pt x="73" y="1"/>
                    <a:pt x="0" y="73"/>
                    <a:pt x="0" y="163"/>
                  </a:cubicBezTo>
                  <a:cubicBezTo>
                    <a:pt x="0" y="254"/>
                    <a:pt x="73" y="327"/>
                    <a:pt x="163" y="327"/>
                  </a:cubicBezTo>
                  <a:lnTo>
                    <a:pt x="3439" y="327"/>
                  </a:lnTo>
                  <a:cubicBezTo>
                    <a:pt x="3530" y="327"/>
                    <a:pt x="3603" y="254"/>
                    <a:pt x="3603" y="163"/>
                  </a:cubicBezTo>
                  <a:cubicBezTo>
                    <a:pt x="3603" y="75"/>
                    <a:pt x="3530" y="1"/>
                    <a:pt x="3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0"/>
            <p:cNvSpPr/>
            <p:nvPr/>
          </p:nvSpPr>
          <p:spPr>
            <a:xfrm flipH="1">
              <a:off x="10145192" y="1438586"/>
              <a:ext cx="1100182" cy="2081867"/>
            </a:xfrm>
            <a:custGeom>
              <a:avLst/>
              <a:gdLst/>
              <a:ahLst/>
              <a:cxnLst/>
              <a:rect l="l" t="t" r="r" b="b"/>
              <a:pathLst>
                <a:path w="10770" h="20378" extrusionOk="0">
                  <a:moveTo>
                    <a:pt x="970" y="0"/>
                  </a:moveTo>
                  <a:cubicBezTo>
                    <a:pt x="435" y="0"/>
                    <a:pt x="0" y="435"/>
                    <a:pt x="0" y="970"/>
                  </a:cubicBezTo>
                  <a:lnTo>
                    <a:pt x="0" y="19409"/>
                  </a:lnTo>
                  <a:cubicBezTo>
                    <a:pt x="0" y="19943"/>
                    <a:pt x="435" y="20378"/>
                    <a:pt x="970" y="20378"/>
                  </a:cubicBezTo>
                  <a:lnTo>
                    <a:pt x="9800" y="20378"/>
                  </a:lnTo>
                  <a:cubicBezTo>
                    <a:pt x="10335" y="20378"/>
                    <a:pt x="10769" y="19943"/>
                    <a:pt x="10769" y="19409"/>
                  </a:cubicBezTo>
                  <a:lnTo>
                    <a:pt x="10769" y="970"/>
                  </a:lnTo>
                  <a:cubicBezTo>
                    <a:pt x="10768" y="436"/>
                    <a:pt x="10332" y="0"/>
                    <a:pt x="9798" y="0"/>
                  </a:cubicBezTo>
                  <a:lnTo>
                    <a:pt x="8504" y="0"/>
                  </a:lnTo>
                  <a:lnTo>
                    <a:pt x="8037" y="883"/>
                  </a:lnTo>
                  <a:cubicBezTo>
                    <a:pt x="7863" y="1214"/>
                    <a:pt x="7521" y="1420"/>
                    <a:pt x="7147" y="1420"/>
                  </a:cubicBezTo>
                  <a:lnTo>
                    <a:pt x="3622" y="1420"/>
                  </a:lnTo>
                  <a:cubicBezTo>
                    <a:pt x="3249" y="1420"/>
                    <a:pt x="2905" y="1213"/>
                    <a:pt x="2731" y="883"/>
                  </a:cubicBezTo>
                  <a:lnTo>
                    <a:pt x="2266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0"/>
            <p:cNvSpPr/>
            <p:nvPr/>
          </p:nvSpPr>
          <p:spPr>
            <a:xfrm flipH="1">
              <a:off x="10006023" y="1722200"/>
              <a:ext cx="1137102" cy="477802"/>
            </a:xfrm>
            <a:custGeom>
              <a:avLst/>
              <a:gdLst/>
              <a:ahLst/>
              <a:cxnLst/>
              <a:rect l="l" t="t" r="r" b="b"/>
              <a:pathLst>
                <a:path w="14769" h="4677" extrusionOk="0">
                  <a:moveTo>
                    <a:pt x="97" y="0"/>
                  </a:moveTo>
                  <a:cubicBezTo>
                    <a:pt x="44" y="0"/>
                    <a:pt x="0" y="45"/>
                    <a:pt x="0" y="98"/>
                  </a:cubicBezTo>
                  <a:lnTo>
                    <a:pt x="0" y="4580"/>
                  </a:lnTo>
                  <a:cubicBezTo>
                    <a:pt x="0" y="4633"/>
                    <a:pt x="44" y="4677"/>
                    <a:pt x="97" y="4677"/>
                  </a:cubicBezTo>
                  <a:lnTo>
                    <a:pt x="14672" y="4677"/>
                  </a:lnTo>
                  <a:cubicBezTo>
                    <a:pt x="14725" y="4677"/>
                    <a:pt x="14769" y="4633"/>
                    <a:pt x="14769" y="4580"/>
                  </a:cubicBezTo>
                  <a:lnTo>
                    <a:pt x="14769" y="98"/>
                  </a:lnTo>
                  <a:cubicBezTo>
                    <a:pt x="14769" y="45"/>
                    <a:pt x="14725" y="0"/>
                    <a:pt x="14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0"/>
            <p:cNvSpPr/>
            <p:nvPr/>
          </p:nvSpPr>
          <p:spPr>
            <a:xfrm flipH="1">
              <a:off x="10544972" y="187829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1" y="0"/>
                  </a:moveTo>
                  <a:cubicBezTo>
                    <a:pt x="522" y="0"/>
                    <a:pt x="503" y="11"/>
                    <a:pt x="497" y="33"/>
                  </a:cubicBezTo>
                  <a:lnTo>
                    <a:pt x="406" y="314"/>
                  </a:lnTo>
                  <a:cubicBezTo>
                    <a:pt x="399" y="334"/>
                    <a:pt x="381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0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0" y="639"/>
                    <a:pt x="293" y="659"/>
                  </a:cubicBezTo>
                  <a:lnTo>
                    <a:pt x="202" y="940"/>
                  </a:lnTo>
                  <a:cubicBezTo>
                    <a:pt x="192" y="973"/>
                    <a:pt x="218" y="1002"/>
                    <a:pt x="248" y="1002"/>
                  </a:cubicBezTo>
                  <a:cubicBezTo>
                    <a:pt x="257" y="1002"/>
                    <a:pt x="267" y="999"/>
                    <a:pt x="276" y="993"/>
                  </a:cubicBezTo>
                  <a:lnTo>
                    <a:pt x="514" y="819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0" y="814"/>
                    <a:pt x="569" y="819"/>
                  </a:cubicBezTo>
                  <a:lnTo>
                    <a:pt x="807" y="993"/>
                  </a:lnTo>
                  <a:cubicBezTo>
                    <a:pt x="816" y="999"/>
                    <a:pt x="825" y="1002"/>
                    <a:pt x="835" y="1002"/>
                  </a:cubicBezTo>
                  <a:cubicBezTo>
                    <a:pt x="865" y="1002"/>
                    <a:pt x="892" y="973"/>
                    <a:pt x="880" y="940"/>
                  </a:cubicBezTo>
                  <a:lnTo>
                    <a:pt x="790" y="659"/>
                  </a:lnTo>
                  <a:cubicBezTo>
                    <a:pt x="783" y="639"/>
                    <a:pt x="790" y="618"/>
                    <a:pt x="807" y="606"/>
                  </a:cubicBezTo>
                  <a:lnTo>
                    <a:pt x="1045" y="433"/>
                  </a:lnTo>
                  <a:cubicBezTo>
                    <a:pt x="1082" y="405"/>
                    <a:pt x="1063" y="347"/>
                    <a:pt x="1017" y="347"/>
                  </a:cubicBezTo>
                  <a:lnTo>
                    <a:pt x="722" y="347"/>
                  </a:lnTo>
                  <a:cubicBezTo>
                    <a:pt x="701" y="347"/>
                    <a:pt x="684" y="334"/>
                    <a:pt x="677" y="314"/>
                  </a:cubicBezTo>
                  <a:lnTo>
                    <a:pt x="587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0"/>
            <p:cNvSpPr/>
            <p:nvPr/>
          </p:nvSpPr>
          <p:spPr>
            <a:xfrm flipH="1">
              <a:off x="10378157" y="187829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0"/>
                  </a:moveTo>
                  <a:cubicBezTo>
                    <a:pt x="522" y="0"/>
                    <a:pt x="503" y="11"/>
                    <a:pt x="496" y="33"/>
                  </a:cubicBezTo>
                  <a:lnTo>
                    <a:pt x="406" y="314"/>
                  </a:lnTo>
                  <a:cubicBezTo>
                    <a:pt x="399" y="334"/>
                    <a:pt x="380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3" y="940"/>
                  </a:lnTo>
                  <a:cubicBezTo>
                    <a:pt x="191" y="973"/>
                    <a:pt x="218" y="1002"/>
                    <a:pt x="248" y="1002"/>
                  </a:cubicBezTo>
                  <a:cubicBezTo>
                    <a:pt x="258" y="1002"/>
                    <a:pt x="267" y="999"/>
                    <a:pt x="276" y="993"/>
                  </a:cubicBezTo>
                  <a:lnTo>
                    <a:pt x="513" y="819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1" y="814"/>
                    <a:pt x="569" y="819"/>
                  </a:cubicBezTo>
                  <a:lnTo>
                    <a:pt x="807" y="993"/>
                  </a:lnTo>
                  <a:cubicBezTo>
                    <a:pt x="816" y="999"/>
                    <a:pt x="826" y="1002"/>
                    <a:pt x="835" y="1002"/>
                  </a:cubicBezTo>
                  <a:cubicBezTo>
                    <a:pt x="864" y="1002"/>
                    <a:pt x="891" y="973"/>
                    <a:pt x="879" y="940"/>
                  </a:cubicBezTo>
                  <a:lnTo>
                    <a:pt x="789" y="659"/>
                  </a:lnTo>
                  <a:cubicBezTo>
                    <a:pt x="783" y="639"/>
                    <a:pt x="789" y="618"/>
                    <a:pt x="807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7" y="347"/>
                  </a:cubicBezTo>
                  <a:lnTo>
                    <a:pt x="721" y="347"/>
                  </a:lnTo>
                  <a:cubicBezTo>
                    <a:pt x="700" y="347"/>
                    <a:pt x="683" y="334"/>
                    <a:pt x="677" y="314"/>
                  </a:cubicBezTo>
                  <a:lnTo>
                    <a:pt x="586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0"/>
            <p:cNvSpPr/>
            <p:nvPr/>
          </p:nvSpPr>
          <p:spPr>
            <a:xfrm flipH="1">
              <a:off x="10211241" y="187829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2" y="0"/>
                  </a:moveTo>
                  <a:cubicBezTo>
                    <a:pt x="522" y="0"/>
                    <a:pt x="504" y="11"/>
                    <a:pt x="497" y="33"/>
                  </a:cubicBezTo>
                  <a:lnTo>
                    <a:pt x="407" y="314"/>
                  </a:lnTo>
                  <a:cubicBezTo>
                    <a:pt x="399" y="334"/>
                    <a:pt x="381" y="347"/>
                    <a:pt x="361" y="347"/>
                  </a:cubicBezTo>
                  <a:lnTo>
                    <a:pt x="67" y="347"/>
                  </a:lnTo>
                  <a:cubicBezTo>
                    <a:pt x="20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1" y="639"/>
                    <a:pt x="293" y="659"/>
                  </a:cubicBezTo>
                  <a:lnTo>
                    <a:pt x="203" y="940"/>
                  </a:lnTo>
                  <a:cubicBezTo>
                    <a:pt x="192" y="973"/>
                    <a:pt x="219" y="1002"/>
                    <a:pt x="249" y="1002"/>
                  </a:cubicBezTo>
                  <a:cubicBezTo>
                    <a:pt x="258" y="1002"/>
                    <a:pt x="267" y="999"/>
                    <a:pt x="276" y="993"/>
                  </a:cubicBezTo>
                  <a:lnTo>
                    <a:pt x="514" y="819"/>
                  </a:lnTo>
                  <a:cubicBezTo>
                    <a:pt x="523" y="814"/>
                    <a:pt x="532" y="811"/>
                    <a:pt x="542" y="811"/>
                  </a:cubicBezTo>
                  <a:cubicBezTo>
                    <a:pt x="551" y="811"/>
                    <a:pt x="561" y="814"/>
                    <a:pt x="570" y="819"/>
                  </a:cubicBezTo>
                  <a:lnTo>
                    <a:pt x="808" y="993"/>
                  </a:lnTo>
                  <a:cubicBezTo>
                    <a:pt x="816" y="999"/>
                    <a:pt x="826" y="1002"/>
                    <a:pt x="835" y="1002"/>
                  </a:cubicBezTo>
                  <a:cubicBezTo>
                    <a:pt x="865" y="1002"/>
                    <a:pt x="892" y="973"/>
                    <a:pt x="881" y="940"/>
                  </a:cubicBezTo>
                  <a:lnTo>
                    <a:pt x="791" y="659"/>
                  </a:lnTo>
                  <a:cubicBezTo>
                    <a:pt x="784" y="639"/>
                    <a:pt x="791" y="618"/>
                    <a:pt x="808" y="606"/>
                  </a:cubicBezTo>
                  <a:lnTo>
                    <a:pt x="1046" y="433"/>
                  </a:lnTo>
                  <a:cubicBezTo>
                    <a:pt x="1083" y="405"/>
                    <a:pt x="1064" y="347"/>
                    <a:pt x="1018" y="347"/>
                  </a:cubicBezTo>
                  <a:lnTo>
                    <a:pt x="723" y="347"/>
                  </a:lnTo>
                  <a:cubicBezTo>
                    <a:pt x="701" y="347"/>
                    <a:pt x="684" y="334"/>
                    <a:pt x="678" y="314"/>
                  </a:cubicBezTo>
                  <a:lnTo>
                    <a:pt x="588" y="33"/>
                  </a:lnTo>
                  <a:cubicBezTo>
                    <a:pt x="580" y="11"/>
                    <a:pt x="561" y="0"/>
                    <a:pt x="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0"/>
            <p:cNvSpPr/>
            <p:nvPr/>
          </p:nvSpPr>
          <p:spPr>
            <a:xfrm flipH="1">
              <a:off x="10044426" y="187829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0"/>
                  </a:moveTo>
                  <a:cubicBezTo>
                    <a:pt x="522" y="0"/>
                    <a:pt x="503" y="11"/>
                    <a:pt x="495" y="33"/>
                  </a:cubicBezTo>
                  <a:lnTo>
                    <a:pt x="405" y="314"/>
                  </a:lnTo>
                  <a:cubicBezTo>
                    <a:pt x="399" y="334"/>
                    <a:pt x="380" y="347"/>
                    <a:pt x="359" y="347"/>
                  </a:cubicBezTo>
                  <a:lnTo>
                    <a:pt x="65" y="347"/>
                  </a:lnTo>
                  <a:cubicBezTo>
                    <a:pt x="18" y="347"/>
                    <a:pt x="0" y="406"/>
                    <a:pt x="37" y="433"/>
                  </a:cubicBezTo>
                  <a:lnTo>
                    <a:pt x="274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2" y="940"/>
                  </a:lnTo>
                  <a:cubicBezTo>
                    <a:pt x="191" y="973"/>
                    <a:pt x="217" y="1002"/>
                    <a:pt x="247" y="1002"/>
                  </a:cubicBezTo>
                  <a:cubicBezTo>
                    <a:pt x="256" y="1002"/>
                    <a:pt x="266" y="999"/>
                    <a:pt x="274" y="993"/>
                  </a:cubicBezTo>
                  <a:lnTo>
                    <a:pt x="512" y="819"/>
                  </a:lnTo>
                  <a:cubicBezTo>
                    <a:pt x="521" y="814"/>
                    <a:pt x="531" y="811"/>
                    <a:pt x="540" y="811"/>
                  </a:cubicBezTo>
                  <a:cubicBezTo>
                    <a:pt x="550" y="811"/>
                    <a:pt x="560" y="814"/>
                    <a:pt x="569" y="819"/>
                  </a:cubicBezTo>
                  <a:lnTo>
                    <a:pt x="806" y="993"/>
                  </a:lnTo>
                  <a:cubicBezTo>
                    <a:pt x="815" y="999"/>
                    <a:pt x="824" y="1002"/>
                    <a:pt x="833" y="1002"/>
                  </a:cubicBezTo>
                  <a:cubicBezTo>
                    <a:pt x="863" y="1002"/>
                    <a:pt x="890" y="973"/>
                    <a:pt x="879" y="940"/>
                  </a:cubicBezTo>
                  <a:lnTo>
                    <a:pt x="789" y="659"/>
                  </a:lnTo>
                  <a:cubicBezTo>
                    <a:pt x="782" y="639"/>
                    <a:pt x="789" y="618"/>
                    <a:pt x="806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6" y="347"/>
                  </a:cubicBezTo>
                  <a:lnTo>
                    <a:pt x="721" y="347"/>
                  </a:lnTo>
                  <a:cubicBezTo>
                    <a:pt x="700" y="347"/>
                    <a:pt x="683" y="334"/>
                    <a:pt x="676" y="314"/>
                  </a:cubicBezTo>
                  <a:lnTo>
                    <a:pt x="586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0"/>
            <p:cNvSpPr/>
            <p:nvPr/>
          </p:nvSpPr>
          <p:spPr>
            <a:xfrm flipH="1">
              <a:off x="10168540" y="2027247"/>
              <a:ext cx="485327" cy="13485"/>
            </a:xfrm>
            <a:custGeom>
              <a:avLst/>
              <a:gdLst/>
              <a:ahLst/>
              <a:cxnLst/>
              <a:rect l="l" t="t" r="r" b="b"/>
              <a:pathLst>
                <a:path w="4751" h="132" extrusionOk="0">
                  <a:moveTo>
                    <a:pt x="0" y="0"/>
                  </a:moveTo>
                  <a:lnTo>
                    <a:pt x="0" y="132"/>
                  </a:lnTo>
                  <a:lnTo>
                    <a:pt x="4750" y="13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0"/>
            <p:cNvSpPr/>
            <p:nvPr/>
          </p:nvSpPr>
          <p:spPr>
            <a:xfrm flipH="1">
              <a:off x="10168540" y="1805554"/>
              <a:ext cx="485327" cy="25438"/>
            </a:xfrm>
            <a:custGeom>
              <a:avLst/>
              <a:gdLst/>
              <a:ahLst/>
              <a:cxnLst/>
              <a:rect l="l" t="t" r="r" b="b"/>
              <a:pathLst>
                <a:path w="4751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750" y="249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0"/>
            <p:cNvSpPr/>
            <p:nvPr/>
          </p:nvSpPr>
          <p:spPr>
            <a:xfrm flipH="1">
              <a:off x="10168540" y="2078635"/>
              <a:ext cx="485327" cy="13588"/>
            </a:xfrm>
            <a:custGeom>
              <a:avLst/>
              <a:gdLst/>
              <a:ahLst/>
              <a:cxnLst/>
              <a:rect l="l" t="t" r="r" b="b"/>
              <a:pathLst>
                <a:path w="4751" h="133" extrusionOk="0">
                  <a:moveTo>
                    <a:pt x="0" y="1"/>
                  </a:moveTo>
                  <a:lnTo>
                    <a:pt x="0" y="133"/>
                  </a:lnTo>
                  <a:lnTo>
                    <a:pt x="4750" y="13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0"/>
            <p:cNvSpPr/>
            <p:nvPr/>
          </p:nvSpPr>
          <p:spPr>
            <a:xfrm flipH="1">
              <a:off x="10738393" y="1824148"/>
              <a:ext cx="199504" cy="262660"/>
            </a:xfrm>
            <a:custGeom>
              <a:avLst/>
              <a:gdLst/>
              <a:ahLst/>
              <a:cxnLst/>
              <a:rect l="l" t="t" r="r" b="b"/>
              <a:pathLst>
                <a:path w="1953" h="2571" extrusionOk="0">
                  <a:moveTo>
                    <a:pt x="860" y="1"/>
                  </a:moveTo>
                  <a:cubicBezTo>
                    <a:pt x="720" y="1"/>
                    <a:pt x="583" y="50"/>
                    <a:pt x="479" y="150"/>
                  </a:cubicBezTo>
                  <a:cubicBezTo>
                    <a:pt x="293" y="327"/>
                    <a:pt x="187" y="596"/>
                    <a:pt x="187" y="867"/>
                  </a:cubicBezTo>
                  <a:lnTo>
                    <a:pt x="1" y="2570"/>
                  </a:lnTo>
                  <a:lnTo>
                    <a:pt x="1953" y="2560"/>
                  </a:lnTo>
                  <a:lnTo>
                    <a:pt x="1787" y="808"/>
                  </a:lnTo>
                  <a:cubicBezTo>
                    <a:pt x="1787" y="414"/>
                    <a:pt x="1651" y="47"/>
                    <a:pt x="1297" y="47"/>
                  </a:cubicBezTo>
                  <a:cubicBezTo>
                    <a:pt x="1248" y="47"/>
                    <a:pt x="1194" y="54"/>
                    <a:pt x="1137" y="69"/>
                  </a:cubicBezTo>
                  <a:cubicBezTo>
                    <a:pt x="1050" y="23"/>
                    <a:pt x="954" y="1"/>
                    <a:pt x="86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0"/>
            <p:cNvSpPr/>
            <p:nvPr/>
          </p:nvSpPr>
          <p:spPr>
            <a:xfrm flipH="1">
              <a:off x="10805711" y="1993533"/>
              <a:ext cx="62722" cy="75498"/>
            </a:xfrm>
            <a:custGeom>
              <a:avLst/>
              <a:gdLst/>
              <a:ahLst/>
              <a:cxnLst/>
              <a:rect l="l" t="t" r="r" b="b"/>
              <a:pathLst>
                <a:path w="614" h="739" extrusionOk="0">
                  <a:moveTo>
                    <a:pt x="1" y="1"/>
                  </a:moveTo>
                  <a:lnTo>
                    <a:pt x="1" y="386"/>
                  </a:lnTo>
                  <a:cubicBezTo>
                    <a:pt x="1" y="386"/>
                    <a:pt x="42" y="669"/>
                    <a:pt x="306" y="738"/>
                  </a:cubicBezTo>
                  <a:cubicBezTo>
                    <a:pt x="560" y="688"/>
                    <a:pt x="614" y="386"/>
                    <a:pt x="614" y="386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0"/>
            <p:cNvSpPr/>
            <p:nvPr/>
          </p:nvSpPr>
          <p:spPr>
            <a:xfrm flipH="1">
              <a:off x="10805711" y="1988016"/>
              <a:ext cx="62722" cy="33101"/>
            </a:xfrm>
            <a:custGeom>
              <a:avLst/>
              <a:gdLst/>
              <a:ahLst/>
              <a:cxnLst/>
              <a:rect l="l" t="t" r="r" b="b"/>
              <a:pathLst>
                <a:path w="614" h="324" extrusionOk="0">
                  <a:moveTo>
                    <a:pt x="1" y="1"/>
                  </a:moveTo>
                  <a:lnTo>
                    <a:pt x="1" y="246"/>
                  </a:lnTo>
                  <a:cubicBezTo>
                    <a:pt x="93" y="297"/>
                    <a:pt x="198" y="324"/>
                    <a:pt x="308" y="324"/>
                  </a:cubicBezTo>
                  <a:cubicBezTo>
                    <a:pt x="416" y="324"/>
                    <a:pt x="521" y="297"/>
                    <a:pt x="614" y="246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0"/>
            <p:cNvSpPr/>
            <p:nvPr/>
          </p:nvSpPr>
          <p:spPr>
            <a:xfrm flipH="1">
              <a:off x="10773227" y="1885547"/>
              <a:ext cx="127282" cy="127090"/>
            </a:xfrm>
            <a:custGeom>
              <a:avLst/>
              <a:gdLst/>
              <a:ahLst/>
              <a:cxnLst/>
              <a:rect l="l" t="t" r="r" b="b"/>
              <a:pathLst>
                <a:path w="1246" h="1244" extrusionOk="0">
                  <a:moveTo>
                    <a:pt x="777" y="0"/>
                  </a:moveTo>
                  <a:cubicBezTo>
                    <a:pt x="606" y="151"/>
                    <a:pt x="3" y="227"/>
                    <a:pt x="3" y="227"/>
                  </a:cubicBezTo>
                  <a:lnTo>
                    <a:pt x="0" y="465"/>
                  </a:lnTo>
                  <a:cubicBezTo>
                    <a:pt x="0" y="643"/>
                    <a:pt x="76" y="861"/>
                    <a:pt x="197" y="1029"/>
                  </a:cubicBezTo>
                  <a:cubicBezTo>
                    <a:pt x="295" y="1165"/>
                    <a:pt x="454" y="1244"/>
                    <a:pt x="623" y="1244"/>
                  </a:cubicBezTo>
                  <a:cubicBezTo>
                    <a:pt x="792" y="1244"/>
                    <a:pt x="949" y="1166"/>
                    <a:pt x="1049" y="1029"/>
                  </a:cubicBezTo>
                  <a:cubicBezTo>
                    <a:pt x="1170" y="861"/>
                    <a:pt x="1246" y="643"/>
                    <a:pt x="1246" y="465"/>
                  </a:cubicBezTo>
                  <a:lnTo>
                    <a:pt x="1244" y="227"/>
                  </a:lnTo>
                  <a:cubicBezTo>
                    <a:pt x="962" y="218"/>
                    <a:pt x="777" y="0"/>
                    <a:pt x="777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0"/>
            <p:cNvSpPr/>
            <p:nvPr/>
          </p:nvSpPr>
          <p:spPr>
            <a:xfrm flipH="1">
              <a:off x="10652073" y="2033070"/>
              <a:ext cx="371733" cy="294841"/>
            </a:xfrm>
            <a:custGeom>
              <a:avLst/>
              <a:gdLst/>
              <a:ahLst/>
              <a:cxnLst/>
              <a:rect l="l" t="t" r="r" b="b"/>
              <a:pathLst>
                <a:path w="3639" h="2886" extrusionOk="0">
                  <a:moveTo>
                    <a:pt x="1554" y="1"/>
                  </a:moveTo>
                  <a:cubicBezTo>
                    <a:pt x="1554" y="1"/>
                    <a:pt x="536" y="229"/>
                    <a:pt x="295" y="642"/>
                  </a:cubicBezTo>
                  <a:lnTo>
                    <a:pt x="0" y="2870"/>
                  </a:lnTo>
                  <a:lnTo>
                    <a:pt x="468" y="2863"/>
                  </a:lnTo>
                  <a:lnTo>
                    <a:pt x="742" y="1004"/>
                  </a:lnTo>
                  <a:cubicBezTo>
                    <a:pt x="742" y="1004"/>
                    <a:pt x="914" y="1604"/>
                    <a:pt x="905" y="1955"/>
                  </a:cubicBezTo>
                  <a:cubicBezTo>
                    <a:pt x="896" y="2305"/>
                    <a:pt x="786" y="2886"/>
                    <a:pt x="786" y="2886"/>
                  </a:cubicBezTo>
                  <a:lnTo>
                    <a:pt x="2852" y="2886"/>
                  </a:lnTo>
                  <a:cubicBezTo>
                    <a:pt x="2852" y="2886"/>
                    <a:pt x="2744" y="2305"/>
                    <a:pt x="2734" y="1955"/>
                  </a:cubicBezTo>
                  <a:cubicBezTo>
                    <a:pt x="2725" y="1604"/>
                    <a:pt x="2898" y="1004"/>
                    <a:pt x="2898" y="1004"/>
                  </a:cubicBezTo>
                  <a:lnTo>
                    <a:pt x="3171" y="2863"/>
                  </a:lnTo>
                  <a:lnTo>
                    <a:pt x="3639" y="2870"/>
                  </a:lnTo>
                  <a:lnTo>
                    <a:pt x="3345" y="642"/>
                  </a:lnTo>
                  <a:cubicBezTo>
                    <a:pt x="3105" y="229"/>
                    <a:pt x="2087" y="1"/>
                    <a:pt x="2087" y="1"/>
                  </a:cubicBezTo>
                  <a:lnTo>
                    <a:pt x="1820" y="103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0"/>
            <p:cNvSpPr/>
            <p:nvPr/>
          </p:nvSpPr>
          <p:spPr>
            <a:xfrm flipH="1">
              <a:off x="10870578" y="2081393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B5A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0"/>
            <p:cNvSpPr/>
            <p:nvPr/>
          </p:nvSpPr>
          <p:spPr>
            <a:xfrm flipH="1">
              <a:off x="10707542" y="2050438"/>
              <a:ext cx="260285" cy="277473"/>
            </a:xfrm>
            <a:custGeom>
              <a:avLst/>
              <a:gdLst/>
              <a:ahLst/>
              <a:cxnLst/>
              <a:rect l="l" t="t" r="r" b="b"/>
              <a:pathLst>
                <a:path w="2548" h="2716" extrusionOk="0">
                  <a:moveTo>
                    <a:pt x="453" y="1"/>
                  </a:moveTo>
                  <a:cubicBezTo>
                    <a:pt x="298" y="60"/>
                    <a:pt x="135" y="137"/>
                    <a:pt x="0" y="227"/>
                  </a:cubicBezTo>
                  <a:lnTo>
                    <a:pt x="183" y="833"/>
                  </a:lnTo>
                  <a:cubicBezTo>
                    <a:pt x="186" y="836"/>
                    <a:pt x="188" y="843"/>
                    <a:pt x="192" y="849"/>
                  </a:cubicBezTo>
                  <a:lnTo>
                    <a:pt x="194" y="833"/>
                  </a:lnTo>
                  <a:cubicBezTo>
                    <a:pt x="194" y="833"/>
                    <a:pt x="202" y="859"/>
                    <a:pt x="213" y="903"/>
                  </a:cubicBezTo>
                  <a:cubicBezTo>
                    <a:pt x="214" y="909"/>
                    <a:pt x="216" y="916"/>
                    <a:pt x="218" y="924"/>
                  </a:cubicBezTo>
                  <a:cubicBezTo>
                    <a:pt x="266" y="1105"/>
                    <a:pt x="364" y="1516"/>
                    <a:pt x="356" y="1785"/>
                  </a:cubicBezTo>
                  <a:cubicBezTo>
                    <a:pt x="347" y="2135"/>
                    <a:pt x="237" y="2716"/>
                    <a:pt x="237" y="2716"/>
                  </a:cubicBezTo>
                  <a:lnTo>
                    <a:pt x="2303" y="2716"/>
                  </a:lnTo>
                  <a:cubicBezTo>
                    <a:pt x="2303" y="2716"/>
                    <a:pt x="2195" y="2135"/>
                    <a:pt x="2185" y="1785"/>
                  </a:cubicBezTo>
                  <a:cubicBezTo>
                    <a:pt x="2176" y="1434"/>
                    <a:pt x="2349" y="834"/>
                    <a:pt x="2349" y="834"/>
                  </a:cubicBezTo>
                  <a:lnTo>
                    <a:pt x="2352" y="859"/>
                  </a:lnTo>
                  <a:cubicBezTo>
                    <a:pt x="2356" y="850"/>
                    <a:pt x="2361" y="840"/>
                    <a:pt x="2366" y="834"/>
                  </a:cubicBezTo>
                  <a:lnTo>
                    <a:pt x="2548" y="232"/>
                  </a:lnTo>
                  <a:cubicBezTo>
                    <a:pt x="2415" y="140"/>
                    <a:pt x="2253" y="63"/>
                    <a:pt x="2096" y="4"/>
                  </a:cubicBezTo>
                  <a:cubicBezTo>
                    <a:pt x="2015" y="234"/>
                    <a:pt x="1805" y="589"/>
                    <a:pt x="1276" y="617"/>
                  </a:cubicBezTo>
                  <a:cubicBezTo>
                    <a:pt x="744" y="589"/>
                    <a:pt x="534" y="233"/>
                    <a:pt x="453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0"/>
            <p:cNvSpPr/>
            <p:nvPr/>
          </p:nvSpPr>
          <p:spPr>
            <a:xfrm flipH="1">
              <a:off x="9880626" y="2391337"/>
              <a:ext cx="1066837" cy="477928"/>
            </a:xfrm>
            <a:custGeom>
              <a:avLst/>
              <a:gdLst/>
              <a:ahLst/>
              <a:cxnLst/>
              <a:rect l="l" t="t" r="r" b="b"/>
              <a:pathLst>
                <a:path w="14770" h="4678" extrusionOk="0">
                  <a:moveTo>
                    <a:pt x="97" y="1"/>
                  </a:moveTo>
                  <a:cubicBezTo>
                    <a:pt x="44" y="1"/>
                    <a:pt x="1" y="44"/>
                    <a:pt x="1" y="98"/>
                  </a:cubicBezTo>
                  <a:lnTo>
                    <a:pt x="1" y="4581"/>
                  </a:lnTo>
                  <a:cubicBezTo>
                    <a:pt x="1" y="4634"/>
                    <a:pt x="44" y="4678"/>
                    <a:pt x="97" y="4678"/>
                  </a:cubicBezTo>
                  <a:lnTo>
                    <a:pt x="14673" y="4678"/>
                  </a:lnTo>
                  <a:cubicBezTo>
                    <a:pt x="14726" y="4678"/>
                    <a:pt x="14769" y="4634"/>
                    <a:pt x="14769" y="4581"/>
                  </a:cubicBezTo>
                  <a:lnTo>
                    <a:pt x="14769" y="98"/>
                  </a:lnTo>
                  <a:cubicBezTo>
                    <a:pt x="14769" y="43"/>
                    <a:pt x="14726" y="1"/>
                    <a:pt x="14673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0"/>
            <p:cNvSpPr/>
            <p:nvPr/>
          </p:nvSpPr>
          <p:spPr>
            <a:xfrm flipH="1">
              <a:off x="11085404" y="2466751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2" y="0"/>
                  </a:moveTo>
                  <a:cubicBezTo>
                    <a:pt x="523" y="0"/>
                    <a:pt x="504" y="11"/>
                    <a:pt x="497" y="33"/>
                  </a:cubicBezTo>
                  <a:lnTo>
                    <a:pt x="407" y="313"/>
                  </a:lnTo>
                  <a:cubicBezTo>
                    <a:pt x="399" y="333"/>
                    <a:pt x="381" y="346"/>
                    <a:pt x="361" y="346"/>
                  </a:cubicBezTo>
                  <a:lnTo>
                    <a:pt x="67" y="346"/>
                  </a:lnTo>
                  <a:cubicBezTo>
                    <a:pt x="20" y="346"/>
                    <a:pt x="1" y="406"/>
                    <a:pt x="38" y="432"/>
                  </a:cubicBezTo>
                  <a:lnTo>
                    <a:pt x="276" y="606"/>
                  </a:lnTo>
                  <a:cubicBezTo>
                    <a:pt x="293" y="617"/>
                    <a:pt x="300" y="638"/>
                    <a:pt x="293" y="659"/>
                  </a:cubicBezTo>
                  <a:lnTo>
                    <a:pt x="203" y="939"/>
                  </a:lnTo>
                  <a:cubicBezTo>
                    <a:pt x="192" y="972"/>
                    <a:pt x="219" y="1001"/>
                    <a:pt x="248" y="1001"/>
                  </a:cubicBezTo>
                  <a:cubicBezTo>
                    <a:pt x="258" y="1001"/>
                    <a:pt x="267" y="999"/>
                    <a:pt x="276" y="992"/>
                  </a:cubicBezTo>
                  <a:lnTo>
                    <a:pt x="514" y="819"/>
                  </a:lnTo>
                  <a:cubicBezTo>
                    <a:pt x="522" y="813"/>
                    <a:pt x="532" y="810"/>
                    <a:pt x="542" y="810"/>
                  </a:cubicBezTo>
                  <a:cubicBezTo>
                    <a:pt x="551" y="810"/>
                    <a:pt x="561" y="813"/>
                    <a:pt x="569" y="819"/>
                  </a:cubicBezTo>
                  <a:lnTo>
                    <a:pt x="807" y="992"/>
                  </a:lnTo>
                  <a:cubicBezTo>
                    <a:pt x="816" y="999"/>
                    <a:pt x="826" y="1001"/>
                    <a:pt x="835" y="1001"/>
                  </a:cubicBezTo>
                  <a:cubicBezTo>
                    <a:pt x="865" y="1001"/>
                    <a:pt x="892" y="972"/>
                    <a:pt x="881" y="939"/>
                  </a:cubicBezTo>
                  <a:lnTo>
                    <a:pt x="790" y="659"/>
                  </a:lnTo>
                  <a:cubicBezTo>
                    <a:pt x="784" y="638"/>
                    <a:pt x="790" y="617"/>
                    <a:pt x="807" y="606"/>
                  </a:cubicBezTo>
                  <a:lnTo>
                    <a:pt x="1045" y="432"/>
                  </a:lnTo>
                  <a:cubicBezTo>
                    <a:pt x="1082" y="405"/>
                    <a:pt x="1063" y="346"/>
                    <a:pt x="1018" y="346"/>
                  </a:cubicBezTo>
                  <a:lnTo>
                    <a:pt x="722" y="346"/>
                  </a:lnTo>
                  <a:cubicBezTo>
                    <a:pt x="701" y="346"/>
                    <a:pt x="684" y="333"/>
                    <a:pt x="678" y="313"/>
                  </a:cubicBezTo>
                  <a:lnTo>
                    <a:pt x="587" y="33"/>
                  </a:lnTo>
                  <a:cubicBezTo>
                    <a:pt x="580" y="11"/>
                    <a:pt x="561" y="0"/>
                    <a:pt x="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0"/>
            <p:cNvSpPr/>
            <p:nvPr/>
          </p:nvSpPr>
          <p:spPr>
            <a:xfrm flipH="1">
              <a:off x="10918589" y="2466751"/>
              <a:ext cx="110427" cy="102367"/>
            </a:xfrm>
            <a:custGeom>
              <a:avLst/>
              <a:gdLst/>
              <a:ahLst/>
              <a:cxnLst/>
              <a:rect l="l" t="t" r="r" b="b"/>
              <a:pathLst>
                <a:path w="1081" h="1002" extrusionOk="0">
                  <a:moveTo>
                    <a:pt x="540" y="0"/>
                  </a:moveTo>
                  <a:cubicBezTo>
                    <a:pt x="522" y="0"/>
                    <a:pt x="503" y="11"/>
                    <a:pt x="495" y="33"/>
                  </a:cubicBezTo>
                  <a:lnTo>
                    <a:pt x="405" y="313"/>
                  </a:lnTo>
                  <a:cubicBezTo>
                    <a:pt x="399" y="333"/>
                    <a:pt x="379" y="346"/>
                    <a:pt x="360" y="346"/>
                  </a:cubicBezTo>
                  <a:lnTo>
                    <a:pt x="65" y="346"/>
                  </a:lnTo>
                  <a:cubicBezTo>
                    <a:pt x="18" y="346"/>
                    <a:pt x="0" y="406"/>
                    <a:pt x="37" y="432"/>
                  </a:cubicBezTo>
                  <a:lnTo>
                    <a:pt x="275" y="606"/>
                  </a:lnTo>
                  <a:cubicBezTo>
                    <a:pt x="292" y="617"/>
                    <a:pt x="299" y="638"/>
                    <a:pt x="292" y="659"/>
                  </a:cubicBezTo>
                  <a:lnTo>
                    <a:pt x="202" y="939"/>
                  </a:lnTo>
                  <a:cubicBezTo>
                    <a:pt x="191" y="972"/>
                    <a:pt x="218" y="1001"/>
                    <a:pt x="248" y="1001"/>
                  </a:cubicBezTo>
                  <a:cubicBezTo>
                    <a:pt x="257" y="1001"/>
                    <a:pt x="266" y="999"/>
                    <a:pt x="275" y="992"/>
                  </a:cubicBezTo>
                  <a:lnTo>
                    <a:pt x="512" y="819"/>
                  </a:lnTo>
                  <a:cubicBezTo>
                    <a:pt x="521" y="813"/>
                    <a:pt x="531" y="810"/>
                    <a:pt x="541" y="810"/>
                  </a:cubicBezTo>
                  <a:cubicBezTo>
                    <a:pt x="550" y="810"/>
                    <a:pt x="560" y="813"/>
                    <a:pt x="569" y="819"/>
                  </a:cubicBezTo>
                  <a:lnTo>
                    <a:pt x="807" y="992"/>
                  </a:lnTo>
                  <a:cubicBezTo>
                    <a:pt x="815" y="999"/>
                    <a:pt x="825" y="1001"/>
                    <a:pt x="834" y="1001"/>
                  </a:cubicBezTo>
                  <a:cubicBezTo>
                    <a:pt x="864" y="1001"/>
                    <a:pt x="890" y="972"/>
                    <a:pt x="879" y="939"/>
                  </a:cubicBezTo>
                  <a:lnTo>
                    <a:pt x="789" y="659"/>
                  </a:lnTo>
                  <a:cubicBezTo>
                    <a:pt x="782" y="638"/>
                    <a:pt x="789" y="617"/>
                    <a:pt x="807" y="606"/>
                  </a:cubicBezTo>
                  <a:lnTo>
                    <a:pt x="1044" y="432"/>
                  </a:lnTo>
                  <a:cubicBezTo>
                    <a:pt x="1081" y="405"/>
                    <a:pt x="1063" y="346"/>
                    <a:pt x="1016" y="346"/>
                  </a:cubicBezTo>
                  <a:lnTo>
                    <a:pt x="721" y="346"/>
                  </a:lnTo>
                  <a:cubicBezTo>
                    <a:pt x="699" y="346"/>
                    <a:pt x="682" y="333"/>
                    <a:pt x="676" y="313"/>
                  </a:cubicBezTo>
                  <a:lnTo>
                    <a:pt x="586" y="33"/>
                  </a:lnTo>
                  <a:cubicBezTo>
                    <a:pt x="578" y="11"/>
                    <a:pt x="559" y="0"/>
                    <a:pt x="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0"/>
            <p:cNvSpPr/>
            <p:nvPr/>
          </p:nvSpPr>
          <p:spPr>
            <a:xfrm flipH="1">
              <a:off x="10751570" y="2466751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1" y="0"/>
                  </a:moveTo>
                  <a:cubicBezTo>
                    <a:pt x="522" y="0"/>
                    <a:pt x="503" y="11"/>
                    <a:pt x="497" y="33"/>
                  </a:cubicBezTo>
                  <a:lnTo>
                    <a:pt x="406" y="313"/>
                  </a:lnTo>
                  <a:cubicBezTo>
                    <a:pt x="399" y="333"/>
                    <a:pt x="381" y="346"/>
                    <a:pt x="361" y="346"/>
                  </a:cubicBezTo>
                  <a:lnTo>
                    <a:pt x="66" y="346"/>
                  </a:lnTo>
                  <a:cubicBezTo>
                    <a:pt x="19" y="346"/>
                    <a:pt x="0" y="406"/>
                    <a:pt x="38" y="432"/>
                  </a:cubicBezTo>
                  <a:lnTo>
                    <a:pt x="276" y="606"/>
                  </a:lnTo>
                  <a:cubicBezTo>
                    <a:pt x="293" y="617"/>
                    <a:pt x="300" y="638"/>
                    <a:pt x="293" y="659"/>
                  </a:cubicBezTo>
                  <a:lnTo>
                    <a:pt x="202" y="939"/>
                  </a:lnTo>
                  <a:cubicBezTo>
                    <a:pt x="192" y="972"/>
                    <a:pt x="218" y="1001"/>
                    <a:pt x="248" y="1001"/>
                  </a:cubicBezTo>
                  <a:cubicBezTo>
                    <a:pt x="257" y="1001"/>
                    <a:pt x="267" y="999"/>
                    <a:pt x="276" y="992"/>
                  </a:cubicBezTo>
                  <a:lnTo>
                    <a:pt x="514" y="819"/>
                  </a:lnTo>
                  <a:cubicBezTo>
                    <a:pt x="522" y="813"/>
                    <a:pt x="532" y="810"/>
                    <a:pt x="541" y="810"/>
                  </a:cubicBezTo>
                  <a:cubicBezTo>
                    <a:pt x="551" y="810"/>
                    <a:pt x="560" y="813"/>
                    <a:pt x="569" y="819"/>
                  </a:cubicBezTo>
                  <a:lnTo>
                    <a:pt x="807" y="992"/>
                  </a:lnTo>
                  <a:cubicBezTo>
                    <a:pt x="816" y="999"/>
                    <a:pt x="825" y="1001"/>
                    <a:pt x="835" y="1001"/>
                  </a:cubicBezTo>
                  <a:cubicBezTo>
                    <a:pt x="865" y="1001"/>
                    <a:pt x="892" y="972"/>
                    <a:pt x="880" y="939"/>
                  </a:cubicBezTo>
                  <a:lnTo>
                    <a:pt x="790" y="659"/>
                  </a:lnTo>
                  <a:cubicBezTo>
                    <a:pt x="784" y="638"/>
                    <a:pt x="790" y="617"/>
                    <a:pt x="807" y="606"/>
                  </a:cubicBezTo>
                  <a:lnTo>
                    <a:pt x="1045" y="432"/>
                  </a:lnTo>
                  <a:cubicBezTo>
                    <a:pt x="1082" y="405"/>
                    <a:pt x="1063" y="346"/>
                    <a:pt x="1017" y="346"/>
                  </a:cubicBezTo>
                  <a:lnTo>
                    <a:pt x="722" y="346"/>
                  </a:lnTo>
                  <a:cubicBezTo>
                    <a:pt x="701" y="346"/>
                    <a:pt x="684" y="333"/>
                    <a:pt x="677" y="313"/>
                  </a:cubicBezTo>
                  <a:lnTo>
                    <a:pt x="587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0"/>
            <p:cNvSpPr/>
            <p:nvPr/>
          </p:nvSpPr>
          <p:spPr>
            <a:xfrm flipH="1">
              <a:off x="10584858" y="2466751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0"/>
                  </a:moveTo>
                  <a:cubicBezTo>
                    <a:pt x="522" y="0"/>
                    <a:pt x="503" y="11"/>
                    <a:pt x="496" y="33"/>
                  </a:cubicBezTo>
                  <a:lnTo>
                    <a:pt x="406" y="313"/>
                  </a:lnTo>
                  <a:cubicBezTo>
                    <a:pt x="399" y="333"/>
                    <a:pt x="380" y="346"/>
                    <a:pt x="360" y="346"/>
                  </a:cubicBezTo>
                  <a:lnTo>
                    <a:pt x="65" y="346"/>
                  </a:lnTo>
                  <a:cubicBezTo>
                    <a:pt x="19" y="346"/>
                    <a:pt x="1" y="406"/>
                    <a:pt x="38" y="432"/>
                  </a:cubicBezTo>
                  <a:lnTo>
                    <a:pt x="275" y="606"/>
                  </a:lnTo>
                  <a:cubicBezTo>
                    <a:pt x="293" y="617"/>
                    <a:pt x="299" y="638"/>
                    <a:pt x="293" y="659"/>
                  </a:cubicBezTo>
                  <a:lnTo>
                    <a:pt x="203" y="939"/>
                  </a:lnTo>
                  <a:cubicBezTo>
                    <a:pt x="191" y="972"/>
                    <a:pt x="218" y="1001"/>
                    <a:pt x="247" y="1001"/>
                  </a:cubicBezTo>
                  <a:cubicBezTo>
                    <a:pt x="257" y="1001"/>
                    <a:pt x="266" y="999"/>
                    <a:pt x="275" y="992"/>
                  </a:cubicBezTo>
                  <a:lnTo>
                    <a:pt x="513" y="819"/>
                  </a:lnTo>
                  <a:cubicBezTo>
                    <a:pt x="521" y="813"/>
                    <a:pt x="531" y="810"/>
                    <a:pt x="541" y="810"/>
                  </a:cubicBezTo>
                  <a:cubicBezTo>
                    <a:pt x="550" y="810"/>
                    <a:pt x="560" y="813"/>
                    <a:pt x="569" y="819"/>
                  </a:cubicBezTo>
                  <a:lnTo>
                    <a:pt x="806" y="992"/>
                  </a:lnTo>
                  <a:cubicBezTo>
                    <a:pt x="815" y="999"/>
                    <a:pt x="825" y="1001"/>
                    <a:pt x="834" y="1001"/>
                  </a:cubicBezTo>
                  <a:cubicBezTo>
                    <a:pt x="864" y="1001"/>
                    <a:pt x="891" y="972"/>
                    <a:pt x="879" y="939"/>
                  </a:cubicBezTo>
                  <a:lnTo>
                    <a:pt x="789" y="659"/>
                  </a:lnTo>
                  <a:cubicBezTo>
                    <a:pt x="783" y="638"/>
                    <a:pt x="789" y="617"/>
                    <a:pt x="806" y="606"/>
                  </a:cubicBezTo>
                  <a:lnTo>
                    <a:pt x="1044" y="432"/>
                  </a:lnTo>
                  <a:cubicBezTo>
                    <a:pt x="1081" y="405"/>
                    <a:pt x="1063" y="346"/>
                    <a:pt x="1017" y="346"/>
                  </a:cubicBezTo>
                  <a:lnTo>
                    <a:pt x="721" y="346"/>
                  </a:lnTo>
                  <a:cubicBezTo>
                    <a:pt x="700" y="346"/>
                    <a:pt x="683" y="333"/>
                    <a:pt x="676" y="313"/>
                  </a:cubicBezTo>
                  <a:lnTo>
                    <a:pt x="586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0"/>
            <p:cNvSpPr/>
            <p:nvPr/>
          </p:nvSpPr>
          <p:spPr>
            <a:xfrm flipH="1">
              <a:off x="10708972" y="2615806"/>
              <a:ext cx="485327" cy="13485"/>
            </a:xfrm>
            <a:custGeom>
              <a:avLst/>
              <a:gdLst/>
              <a:ahLst/>
              <a:cxnLst/>
              <a:rect l="l" t="t" r="r" b="b"/>
              <a:pathLst>
                <a:path w="4751" h="132" extrusionOk="0">
                  <a:moveTo>
                    <a:pt x="1" y="1"/>
                  </a:moveTo>
                  <a:lnTo>
                    <a:pt x="1" y="132"/>
                  </a:lnTo>
                  <a:lnTo>
                    <a:pt x="4751" y="13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0"/>
            <p:cNvSpPr/>
            <p:nvPr/>
          </p:nvSpPr>
          <p:spPr>
            <a:xfrm flipH="1">
              <a:off x="10708972" y="2393909"/>
              <a:ext cx="485327" cy="25541"/>
            </a:xfrm>
            <a:custGeom>
              <a:avLst/>
              <a:gdLst/>
              <a:ahLst/>
              <a:cxnLst/>
              <a:rect l="l" t="t" r="r" b="b"/>
              <a:pathLst>
                <a:path w="4751" h="250" extrusionOk="0">
                  <a:moveTo>
                    <a:pt x="1" y="1"/>
                  </a:moveTo>
                  <a:lnTo>
                    <a:pt x="1" y="249"/>
                  </a:lnTo>
                  <a:lnTo>
                    <a:pt x="4751" y="249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0"/>
            <p:cNvSpPr/>
            <p:nvPr/>
          </p:nvSpPr>
          <p:spPr>
            <a:xfrm flipH="1">
              <a:off x="10708972" y="2667091"/>
              <a:ext cx="485327" cy="13588"/>
            </a:xfrm>
            <a:custGeom>
              <a:avLst/>
              <a:gdLst/>
              <a:ahLst/>
              <a:cxnLst/>
              <a:rect l="l" t="t" r="r" b="b"/>
              <a:pathLst>
                <a:path w="4751" h="133" extrusionOk="0">
                  <a:moveTo>
                    <a:pt x="1" y="0"/>
                  </a:moveTo>
                  <a:lnTo>
                    <a:pt x="1" y="132"/>
                  </a:lnTo>
                  <a:lnTo>
                    <a:pt x="4751" y="13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0"/>
            <p:cNvSpPr/>
            <p:nvPr/>
          </p:nvSpPr>
          <p:spPr>
            <a:xfrm flipH="1">
              <a:off x="11318923" y="2787337"/>
              <a:ext cx="125341" cy="38924"/>
            </a:xfrm>
            <a:custGeom>
              <a:avLst/>
              <a:gdLst/>
              <a:ahLst/>
              <a:cxnLst/>
              <a:rect l="l" t="t" r="r" b="b"/>
              <a:pathLst>
                <a:path w="1227" h="381" extrusionOk="0">
                  <a:moveTo>
                    <a:pt x="357" y="1"/>
                  </a:moveTo>
                  <a:cubicBezTo>
                    <a:pt x="267" y="1"/>
                    <a:pt x="182" y="43"/>
                    <a:pt x="129" y="116"/>
                  </a:cubicBezTo>
                  <a:lnTo>
                    <a:pt x="0" y="293"/>
                  </a:lnTo>
                  <a:lnTo>
                    <a:pt x="586" y="380"/>
                  </a:lnTo>
                  <a:cubicBezTo>
                    <a:pt x="586" y="380"/>
                    <a:pt x="1189" y="120"/>
                    <a:pt x="1227" y="1"/>
                  </a:cubicBezTo>
                  <a:close/>
                </a:path>
              </a:pathLst>
            </a:custGeom>
            <a:solidFill>
              <a:srgbClr val="FFC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0"/>
            <p:cNvSpPr/>
            <p:nvPr/>
          </p:nvSpPr>
          <p:spPr>
            <a:xfrm flipH="1">
              <a:off x="11281125" y="2619177"/>
              <a:ext cx="423422" cy="314456"/>
            </a:xfrm>
            <a:custGeom>
              <a:avLst/>
              <a:gdLst/>
              <a:ahLst/>
              <a:cxnLst/>
              <a:rect l="l" t="t" r="r" b="b"/>
              <a:pathLst>
                <a:path w="4145" h="3078" extrusionOk="0">
                  <a:moveTo>
                    <a:pt x="1777" y="1"/>
                  </a:moveTo>
                  <a:lnTo>
                    <a:pt x="1674" y="40"/>
                  </a:lnTo>
                  <a:lnTo>
                    <a:pt x="1425" y="136"/>
                  </a:lnTo>
                  <a:lnTo>
                    <a:pt x="1089" y="267"/>
                  </a:lnTo>
                  <a:lnTo>
                    <a:pt x="765" y="393"/>
                  </a:lnTo>
                  <a:lnTo>
                    <a:pt x="765" y="398"/>
                  </a:lnTo>
                  <a:lnTo>
                    <a:pt x="395" y="639"/>
                  </a:lnTo>
                  <a:cubicBezTo>
                    <a:pt x="243" y="738"/>
                    <a:pt x="144" y="898"/>
                    <a:pt x="122" y="1073"/>
                  </a:cubicBezTo>
                  <a:lnTo>
                    <a:pt x="0" y="2168"/>
                  </a:lnTo>
                  <a:lnTo>
                    <a:pt x="769" y="2168"/>
                  </a:lnTo>
                  <a:lnTo>
                    <a:pt x="772" y="3077"/>
                  </a:lnTo>
                  <a:lnTo>
                    <a:pt x="3363" y="3077"/>
                  </a:lnTo>
                  <a:lnTo>
                    <a:pt x="3367" y="2168"/>
                  </a:lnTo>
                  <a:lnTo>
                    <a:pt x="4144" y="2168"/>
                  </a:lnTo>
                  <a:lnTo>
                    <a:pt x="4022" y="1073"/>
                  </a:lnTo>
                  <a:cubicBezTo>
                    <a:pt x="4001" y="896"/>
                    <a:pt x="3902" y="738"/>
                    <a:pt x="3750" y="639"/>
                  </a:cubicBezTo>
                  <a:lnTo>
                    <a:pt x="3371" y="391"/>
                  </a:lnTo>
                  <a:lnTo>
                    <a:pt x="3369" y="400"/>
                  </a:lnTo>
                  <a:lnTo>
                    <a:pt x="3369" y="393"/>
                  </a:lnTo>
                  <a:lnTo>
                    <a:pt x="3055" y="272"/>
                  </a:lnTo>
                  <a:lnTo>
                    <a:pt x="2736" y="149"/>
                  </a:lnTo>
                  <a:lnTo>
                    <a:pt x="2472" y="45"/>
                  </a:lnTo>
                  <a:lnTo>
                    <a:pt x="2357" y="1"/>
                  </a:lnTo>
                  <a:lnTo>
                    <a:pt x="2066" y="150"/>
                  </a:lnTo>
                  <a:lnTo>
                    <a:pt x="1777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0"/>
            <p:cNvSpPr/>
            <p:nvPr/>
          </p:nvSpPr>
          <p:spPr>
            <a:xfrm flipH="1">
              <a:off x="11413108" y="2422821"/>
              <a:ext cx="158132" cy="116874"/>
            </a:xfrm>
            <a:custGeom>
              <a:avLst/>
              <a:gdLst/>
              <a:ahLst/>
              <a:cxnLst/>
              <a:rect l="l" t="t" r="r" b="b"/>
              <a:pathLst>
                <a:path w="1548" h="1144" extrusionOk="0">
                  <a:moveTo>
                    <a:pt x="775" y="0"/>
                  </a:moveTo>
                  <a:cubicBezTo>
                    <a:pt x="346" y="0"/>
                    <a:pt x="0" y="347"/>
                    <a:pt x="0" y="775"/>
                  </a:cubicBezTo>
                  <a:lnTo>
                    <a:pt x="0" y="1144"/>
                  </a:lnTo>
                  <a:lnTo>
                    <a:pt x="1547" y="1144"/>
                  </a:lnTo>
                  <a:lnTo>
                    <a:pt x="1547" y="775"/>
                  </a:lnTo>
                  <a:cubicBezTo>
                    <a:pt x="1547" y="347"/>
                    <a:pt x="1202" y="0"/>
                    <a:pt x="775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0"/>
            <p:cNvSpPr/>
            <p:nvPr/>
          </p:nvSpPr>
          <p:spPr>
            <a:xfrm flipH="1">
              <a:off x="11460813" y="2598438"/>
              <a:ext cx="62007" cy="77439"/>
            </a:xfrm>
            <a:custGeom>
              <a:avLst/>
              <a:gdLst/>
              <a:ahLst/>
              <a:cxnLst/>
              <a:rect l="l" t="t" r="r" b="b"/>
              <a:pathLst>
                <a:path w="607" h="758" extrusionOk="0">
                  <a:moveTo>
                    <a:pt x="0" y="1"/>
                  </a:moveTo>
                  <a:lnTo>
                    <a:pt x="0" y="272"/>
                  </a:lnTo>
                  <a:cubicBezTo>
                    <a:pt x="0" y="272"/>
                    <a:pt x="0" y="274"/>
                    <a:pt x="1" y="278"/>
                  </a:cubicBezTo>
                  <a:cubicBezTo>
                    <a:pt x="31" y="439"/>
                    <a:pt x="160" y="755"/>
                    <a:pt x="293" y="757"/>
                  </a:cubicBezTo>
                  <a:cubicBezTo>
                    <a:pt x="294" y="758"/>
                    <a:pt x="295" y="758"/>
                    <a:pt x="296" y="758"/>
                  </a:cubicBezTo>
                  <a:cubicBezTo>
                    <a:pt x="428" y="758"/>
                    <a:pt x="562" y="451"/>
                    <a:pt x="601" y="293"/>
                  </a:cubicBezTo>
                  <a:cubicBezTo>
                    <a:pt x="606" y="279"/>
                    <a:pt x="607" y="272"/>
                    <a:pt x="607" y="272"/>
                  </a:cubicBezTo>
                  <a:lnTo>
                    <a:pt x="607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0"/>
            <p:cNvSpPr/>
            <p:nvPr/>
          </p:nvSpPr>
          <p:spPr>
            <a:xfrm flipH="1">
              <a:off x="11460813" y="2592819"/>
              <a:ext cx="61904" cy="32896"/>
            </a:xfrm>
            <a:custGeom>
              <a:avLst/>
              <a:gdLst/>
              <a:ahLst/>
              <a:cxnLst/>
              <a:rect l="l" t="t" r="r" b="b"/>
              <a:pathLst>
                <a:path w="606" h="322" extrusionOk="0">
                  <a:moveTo>
                    <a:pt x="0" y="1"/>
                  </a:moveTo>
                  <a:lnTo>
                    <a:pt x="0" y="244"/>
                  </a:lnTo>
                  <a:cubicBezTo>
                    <a:pt x="93" y="295"/>
                    <a:pt x="196" y="322"/>
                    <a:pt x="303" y="322"/>
                  </a:cubicBezTo>
                  <a:cubicBezTo>
                    <a:pt x="409" y="322"/>
                    <a:pt x="514" y="293"/>
                    <a:pt x="606" y="244"/>
                  </a:cubicBezTo>
                  <a:lnTo>
                    <a:pt x="606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0"/>
            <p:cNvSpPr/>
            <p:nvPr/>
          </p:nvSpPr>
          <p:spPr>
            <a:xfrm flipH="1">
              <a:off x="11533648" y="2520897"/>
              <a:ext cx="38307" cy="38311"/>
            </a:xfrm>
            <a:custGeom>
              <a:avLst/>
              <a:gdLst/>
              <a:ahLst/>
              <a:cxnLst/>
              <a:rect l="l" t="t" r="r" b="b"/>
              <a:pathLst>
                <a:path w="375" h="375" extrusionOk="0">
                  <a:moveTo>
                    <a:pt x="188" y="0"/>
                  </a:moveTo>
                  <a:cubicBezTo>
                    <a:pt x="84" y="0"/>
                    <a:pt x="1" y="83"/>
                    <a:pt x="1" y="187"/>
                  </a:cubicBezTo>
                  <a:cubicBezTo>
                    <a:pt x="1" y="290"/>
                    <a:pt x="84" y="374"/>
                    <a:pt x="188" y="374"/>
                  </a:cubicBezTo>
                  <a:cubicBezTo>
                    <a:pt x="291" y="374"/>
                    <a:pt x="375" y="290"/>
                    <a:pt x="375" y="187"/>
                  </a:cubicBezTo>
                  <a:cubicBezTo>
                    <a:pt x="375" y="83"/>
                    <a:pt x="291" y="0"/>
                    <a:pt x="188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0"/>
            <p:cNvSpPr/>
            <p:nvPr/>
          </p:nvSpPr>
          <p:spPr>
            <a:xfrm flipH="1">
              <a:off x="11413517" y="2520897"/>
              <a:ext cx="38409" cy="38311"/>
            </a:xfrm>
            <a:custGeom>
              <a:avLst/>
              <a:gdLst/>
              <a:ahLst/>
              <a:cxnLst/>
              <a:rect l="l" t="t" r="r" b="b"/>
              <a:pathLst>
                <a:path w="376" h="375" extrusionOk="0">
                  <a:moveTo>
                    <a:pt x="188" y="0"/>
                  </a:moveTo>
                  <a:cubicBezTo>
                    <a:pt x="84" y="0"/>
                    <a:pt x="1" y="83"/>
                    <a:pt x="1" y="187"/>
                  </a:cubicBezTo>
                  <a:cubicBezTo>
                    <a:pt x="1" y="290"/>
                    <a:pt x="84" y="374"/>
                    <a:pt x="188" y="374"/>
                  </a:cubicBezTo>
                  <a:cubicBezTo>
                    <a:pt x="292" y="374"/>
                    <a:pt x="375" y="290"/>
                    <a:pt x="375" y="187"/>
                  </a:cubicBezTo>
                  <a:cubicBezTo>
                    <a:pt x="375" y="83"/>
                    <a:pt x="292" y="0"/>
                    <a:pt x="188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0"/>
            <p:cNvSpPr/>
            <p:nvPr/>
          </p:nvSpPr>
          <p:spPr>
            <a:xfrm flipH="1">
              <a:off x="11428940" y="2484629"/>
              <a:ext cx="125954" cy="132607"/>
            </a:xfrm>
            <a:custGeom>
              <a:avLst/>
              <a:gdLst/>
              <a:ahLst/>
              <a:cxnLst/>
              <a:rect l="l" t="t" r="r" b="b"/>
              <a:pathLst>
                <a:path w="1233" h="1298" extrusionOk="0">
                  <a:moveTo>
                    <a:pt x="310" y="0"/>
                  </a:moveTo>
                  <a:cubicBezTo>
                    <a:pt x="261" y="138"/>
                    <a:pt x="6" y="223"/>
                    <a:pt x="6" y="223"/>
                  </a:cubicBezTo>
                  <a:lnTo>
                    <a:pt x="1" y="527"/>
                  </a:lnTo>
                  <a:cubicBezTo>
                    <a:pt x="1" y="704"/>
                    <a:pt x="75" y="919"/>
                    <a:pt x="195" y="1085"/>
                  </a:cubicBezTo>
                  <a:cubicBezTo>
                    <a:pt x="244" y="1153"/>
                    <a:pt x="308" y="1206"/>
                    <a:pt x="379" y="1242"/>
                  </a:cubicBezTo>
                  <a:cubicBezTo>
                    <a:pt x="452" y="1277"/>
                    <a:pt x="532" y="1298"/>
                    <a:pt x="616" y="1298"/>
                  </a:cubicBezTo>
                  <a:cubicBezTo>
                    <a:pt x="782" y="1298"/>
                    <a:pt x="940" y="1219"/>
                    <a:pt x="1037" y="1085"/>
                  </a:cubicBezTo>
                  <a:cubicBezTo>
                    <a:pt x="1157" y="919"/>
                    <a:pt x="1231" y="704"/>
                    <a:pt x="1231" y="527"/>
                  </a:cubicBezTo>
                  <a:lnTo>
                    <a:pt x="1232" y="223"/>
                  </a:lnTo>
                  <a:cubicBezTo>
                    <a:pt x="1010" y="100"/>
                    <a:pt x="920" y="0"/>
                    <a:pt x="920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0"/>
            <p:cNvSpPr/>
            <p:nvPr/>
          </p:nvSpPr>
          <p:spPr>
            <a:xfrm flipH="1">
              <a:off x="10006023" y="2895723"/>
              <a:ext cx="1137102" cy="477928"/>
            </a:xfrm>
            <a:custGeom>
              <a:avLst/>
              <a:gdLst/>
              <a:ahLst/>
              <a:cxnLst/>
              <a:rect l="l" t="t" r="r" b="b"/>
              <a:pathLst>
                <a:path w="14769" h="4678" extrusionOk="0">
                  <a:moveTo>
                    <a:pt x="97" y="0"/>
                  </a:moveTo>
                  <a:cubicBezTo>
                    <a:pt x="44" y="0"/>
                    <a:pt x="0" y="44"/>
                    <a:pt x="0" y="97"/>
                  </a:cubicBezTo>
                  <a:lnTo>
                    <a:pt x="0" y="4580"/>
                  </a:lnTo>
                  <a:cubicBezTo>
                    <a:pt x="0" y="4634"/>
                    <a:pt x="44" y="4677"/>
                    <a:pt x="97" y="4677"/>
                  </a:cubicBezTo>
                  <a:lnTo>
                    <a:pt x="14672" y="4677"/>
                  </a:lnTo>
                  <a:cubicBezTo>
                    <a:pt x="14725" y="4677"/>
                    <a:pt x="14769" y="4634"/>
                    <a:pt x="14769" y="4580"/>
                  </a:cubicBezTo>
                  <a:lnTo>
                    <a:pt x="14769" y="97"/>
                  </a:lnTo>
                  <a:cubicBezTo>
                    <a:pt x="14769" y="43"/>
                    <a:pt x="14725" y="0"/>
                    <a:pt x="1467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0"/>
            <p:cNvSpPr/>
            <p:nvPr/>
          </p:nvSpPr>
          <p:spPr>
            <a:xfrm flipH="1">
              <a:off x="10544972" y="305173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1" y="1"/>
                  </a:moveTo>
                  <a:cubicBezTo>
                    <a:pt x="522" y="1"/>
                    <a:pt x="503" y="12"/>
                    <a:pt x="497" y="33"/>
                  </a:cubicBezTo>
                  <a:lnTo>
                    <a:pt x="406" y="314"/>
                  </a:lnTo>
                  <a:cubicBezTo>
                    <a:pt x="399" y="333"/>
                    <a:pt x="381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0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0" y="639"/>
                    <a:pt x="293" y="659"/>
                  </a:cubicBezTo>
                  <a:lnTo>
                    <a:pt x="202" y="939"/>
                  </a:lnTo>
                  <a:cubicBezTo>
                    <a:pt x="192" y="973"/>
                    <a:pt x="218" y="1001"/>
                    <a:pt x="248" y="1001"/>
                  </a:cubicBezTo>
                  <a:cubicBezTo>
                    <a:pt x="257" y="1001"/>
                    <a:pt x="267" y="998"/>
                    <a:pt x="276" y="992"/>
                  </a:cubicBezTo>
                  <a:lnTo>
                    <a:pt x="514" y="820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0" y="814"/>
                    <a:pt x="569" y="820"/>
                  </a:cubicBezTo>
                  <a:lnTo>
                    <a:pt x="807" y="992"/>
                  </a:lnTo>
                  <a:cubicBezTo>
                    <a:pt x="816" y="998"/>
                    <a:pt x="826" y="1001"/>
                    <a:pt x="835" y="1001"/>
                  </a:cubicBezTo>
                  <a:cubicBezTo>
                    <a:pt x="865" y="1001"/>
                    <a:pt x="892" y="973"/>
                    <a:pt x="880" y="939"/>
                  </a:cubicBezTo>
                  <a:lnTo>
                    <a:pt x="790" y="659"/>
                  </a:lnTo>
                  <a:cubicBezTo>
                    <a:pt x="783" y="639"/>
                    <a:pt x="790" y="618"/>
                    <a:pt x="807" y="606"/>
                  </a:cubicBezTo>
                  <a:lnTo>
                    <a:pt x="1045" y="433"/>
                  </a:lnTo>
                  <a:cubicBezTo>
                    <a:pt x="1082" y="405"/>
                    <a:pt x="1063" y="347"/>
                    <a:pt x="1017" y="347"/>
                  </a:cubicBezTo>
                  <a:lnTo>
                    <a:pt x="722" y="347"/>
                  </a:lnTo>
                  <a:cubicBezTo>
                    <a:pt x="701" y="347"/>
                    <a:pt x="684" y="333"/>
                    <a:pt x="677" y="314"/>
                  </a:cubicBezTo>
                  <a:lnTo>
                    <a:pt x="587" y="33"/>
                  </a:lnTo>
                  <a:cubicBezTo>
                    <a:pt x="579" y="12"/>
                    <a:pt x="560" y="1"/>
                    <a:pt x="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0"/>
            <p:cNvSpPr/>
            <p:nvPr/>
          </p:nvSpPr>
          <p:spPr>
            <a:xfrm flipH="1">
              <a:off x="10378157" y="305173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1"/>
                  </a:moveTo>
                  <a:cubicBezTo>
                    <a:pt x="522" y="1"/>
                    <a:pt x="503" y="12"/>
                    <a:pt x="496" y="33"/>
                  </a:cubicBezTo>
                  <a:lnTo>
                    <a:pt x="406" y="314"/>
                  </a:lnTo>
                  <a:cubicBezTo>
                    <a:pt x="399" y="333"/>
                    <a:pt x="380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3" y="939"/>
                  </a:lnTo>
                  <a:cubicBezTo>
                    <a:pt x="191" y="973"/>
                    <a:pt x="218" y="1001"/>
                    <a:pt x="248" y="1001"/>
                  </a:cubicBezTo>
                  <a:cubicBezTo>
                    <a:pt x="257" y="1001"/>
                    <a:pt x="267" y="998"/>
                    <a:pt x="276" y="992"/>
                  </a:cubicBezTo>
                  <a:lnTo>
                    <a:pt x="513" y="820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1" y="814"/>
                    <a:pt x="569" y="820"/>
                  </a:cubicBezTo>
                  <a:lnTo>
                    <a:pt x="807" y="992"/>
                  </a:lnTo>
                  <a:cubicBezTo>
                    <a:pt x="816" y="998"/>
                    <a:pt x="826" y="1001"/>
                    <a:pt x="835" y="1001"/>
                  </a:cubicBezTo>
                  <a:cubicBezTo>
                    <a:pt x="865" y="1001"/>
                    <a:pt x="891" y="973"/>
                    <a:pt x="879" y="939"/>
                  </a:cubicBezTo>
                  <a:lnTo>
                    <a:pt x="789" y="659"/>
                  </a:lnTo>
                  <a:cubicBezTo>
                    <a:pt x="783" y="639"/>
                    <a:pt x="789" y="618"/>
                    <a:pt x="807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7" y="347"/>
                  </a:cubicBezTo>
                  <a:lnTo>
                    <a:pt x="721" y="347"/>
                  </a:lnTo>
                  <a:cubicBezTo>
                    <a:pt x="700" y="347"/>
                    <a:pt x="683" y="333"/>
                    <a:pt x="677" y="314"/>
                  </a:cubicBezTo>
                  <a:lnTo>
                    <a:pt x="586" y="33"/>
                  </a:lnTo>
                  <a:cubicBezTo>
                    <a:pt x="579" y="12"/>
                    <a:pt x="560" y="1"/>
                    <a:pt x="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0"/>
            <p:cNvSpPr/>
            <p:nvPr/>
          </p:nvSpPr>
          <p:spPr>
            <a:xfrm flipH="1">
              <a:off x="10211241" y="305173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2" y="1"/>
                  </a:moveTo>
                  <a:cubicBezTo>
                    <a:pt x="522" y="1"/>
                    <a:pt x="504" y="12"/>
                    <a:pt x="497" y="33"/>
                  </a:cubicBezTo>
                  <a:lnTo>
                    <a:pt x="407" y="314"/>
                  </a:lnTo>
                  <a:cubicBezTo>
                    <a:pt x="399" y="333"/>
                    <a:pt x="381" y="347"/>
                    <a:pt x="361" y="347"/>
                  </a:cubicBezTo>
                  <a:lnTo>
                    <a:pt x="67" y="347"/>
                  </a:lnTo>
                  <a:cubicBezTo>
                    <a:pt x="20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1" y="639"/>
                    <a:pt x="293" y="659"/>
                  </a:cubicBezTo>
                  <a:lnTo>
                    <a:pt x="203" y="939"/>
                  </a:lnTo>
                  <a:cubicBezTo>
                    <a:pt x="192" y="973"/>
                    <a:pt x="219" y="1001"/>
                    <a:pt x="248" y="1001"/>
                  </a:cubicBezTo>
                  <a:cubicBezTo>
                    <a:pt x="258" y="1001"/>
                    <a:pt x="267" y="998"/>
                    <a:pt x="276" y="992"/>
                  </a:cubicBezTo>
                  <a:lnTo>
                    <a:pt x="514" y="820"/>
                  </a:lnTo>
                  <a:cubicBezTo>
                    <a:pt x="523" y="814"/>
                    <a:pt x="532" y="811"/>
                    <a:pt x="542" y="811"/>
                  </a:cubicBezTo>
                  <a:cubicBezTo>
                    <a:pt x="551" y="811"/>
                    <a:pt x="561" y="814"/>
                    <a:pt x="570" y="820"/>
                  </a:cubicBezTo>
                  <a:lnTo>
                    <a:pt x="808" y="992"/>
                  </a:lnTo>
                  <a:cubicBezTo>
                    <a:pt x="816" y="998"/>
                    <a:pt x="826" y="1001"/>
                    <a:pt x="836" y="1001"/>
                  </a:cubicBezTo>
                  <a:cubicBezTo>
                    <a:pt x="865" y="1001"/>
                    <a:pt x="892" y="973"/>
                    <a:pt x="881" y="939"/>
                  </a:cubicBezTo>
                  <a:lnTo>
                    <a:pt x="791" y="659"/>
                  </a:lnTo>
                  <a:cubicBezTo>
                    <a:pt x="784" y="639"/>
                    <a:pt x="791" y="618"/>
                    <a:pt x="808" y="606"/>
                  </a:cubicBezTo>
                  <a:lnTo>
                    <a:pt x="1046" y="433"/>
                  </a:lnTo>
                  <a:cubicBezTo>
                    <a:pt x="1083" y="405"/>
                    <a:pt x="1064" y="347"/>
                    <a:pt x="1018" y="347"/>
                  </a:cubicBezTo>
                  <a:lnTo>
                    <a:pt x="723" y="347"/>
                  </a:lnTo>
                  <a:cubicBezTo>
                    <a:pt x="701" y="347"/>
                    <a:pt x="684" y="333"/>
                    <a:pt x="678" y="314"/>
                  </a:cubicBezTo>
                  <a:lnTo>
                    <a:pt x="588" y="33"/>
                  </a:lnTo>
                  <a:cubicBezTo>
                    <a:pt x="580" y="12"/>
                    <a:pt x="561" y="1"/>
                    <a:pt x="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0"/>
            <p:cNvSpPr/>
            <p:nvPr/>
          </p:nvSpPr>
          <p:spPr>
            <a:xfrm flipH="1">
              <a:off x="10044426" y="305173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1"/>
                  </a:moveTo>
                  <a:cubicBezTo>
                    <a:pt x="522" y="1"/>
                    <a:pt x="503" y="12"/>
                    <a:pt x="495" y="33"/>
                  </a:cubicBezTo>
                  <a:lnTo>
                    <a:pt x="405" y="314"/>
                  </a:lnTo>
                  <a:cubicBezTo>
                    <a:pt x="399" y="333"/>
                    <a:pt x="380" y="347"/>
                    <a:pt x="359" y="347"/>
                  </a:cubicBezTo>
                  <a:lnTo>
                    <a:pt x="65" y="347"/>
                  </a:lnTo>
                  <a:cubicBezTo>
                    <a:pt x="18" y="347"/>
                    <a:pt x="0" y="406"/>
                    <a:pt x="37" y="433"/>
                  </a:cubicBezTo>
                  <a:lnTo>
                    <a:pt x="274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2" y="939"/>
                  </a:lnTo>
                  <a:cubicBezTo>
                    <a:pt x="191" y="973"/>
                    <a:pt x="217" y="1001"/>
                    <a:pt x="247" y="1001"/>
                  </a:cubicBezTo>
                  <a:cubicBezTo>
                    <a:pt x="256" y="1001"/>
                    <a:pt x="266" y="998"/>
                    <a:pt x="274" y="992"/>
                  </a:cubicBezTo>
                  <a:lnTo>
                    <a:pt x="512" y="820"/>
                  </a:lnTo>
                  <a:cubicBezTo>
                    <a:pt x="521" y="814"/>
                    <a:pt x="531" y="811"/>
                    <a:pt x="540" y="811"/>
                  </a:cubicBezTo>
                  <a:cubicBezTo>
                    <a:pt x="550" y="811"/>
                    <a:pt x="560" y="814"/>
                    <a:pt x="569" y="820"/>
                  </a:cubicBezTo>
                  <a:lnTo>
                    <a:pt x="806" y="992"/>
                  </a:lnTo>
                  <a:cubicBezTo>
                    <a:pt x="815" y="998"/>
                    <a:pt x="824" y="1001"/>
                    <a:pt x="834" y="1001"/>
                  </a:cubicBezTo>
                  <a:cubicBezTo>
                    <a:pt x="864" y="1001"/>
                    <a:pt x="890" y="973"/>
                    <a:pt x="879" y="939"/>
                  </a:cubicBezTo>
                  <a:lnTo>
                    <a:pt x="789" y="659"/>
                  </a:lnTo>
                  <a:cubicBezTo>
                    <a:pt x="782" y="639"/>
                    <a:pt x="789" y="618"/>
                    <a:pt x="806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6" y="347"/>
                  </a:cubicBezTo>
                  <a:lnTo>
                    <a:pt x="721" y="347"/>
                  </a:lnTo>
                  <a:cubicBezTo>
                    <a:pt x="700" y="347"/>
                    <a:pt x="683" y="333"/>
                    <a:pt x="676" y="314"/>
                  </a:cubicBezTo>
                  <a:lnTo>
                    <a:pt x="586" y="33"/>
                  </a:lnTo>
                  <a:cubicBezTo>
                    <a:pt x="579" y="12"/>
                    <a:pt x="560" y="1"/>
                    <a:pt x="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0"/>
            <p:cNvSpPr/>
            <p:nvPr/>
          </p:nvSpPr>
          <p:spPr>
            <a:xfrm flipH="1">
              <a:off x="10168540" y="3200789"/>
              <a:ext cx="485327" cy="13588"/>
            </a:xfrm>
            <a:custGeom>
              <a:avLst/>
              <a:gdLst/>
              <a:ahLst/>
              <a:cxnLst/>
              <a:rect l="l" t="t" r="r" b="b"/>
              <a:pathLst>
                <a:path w="4751" h="133" extrusionOk="0">
                  <a:moveTo>
                    <a:pt x="0" y="1"/>
                  </a:moveTo>
                  <a:lnTo>
                    <a:pt x="0" y="132"/>
                  </a:lnTo>
                  <a:lnTo>
                    <a:pt x="4750" y="13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0"/>
            <p:cNvSpPr/>
            <p:nvPr/>
          </p:nvSpPr>
          <p:spPr>
            <a:xfrm flipH="1">
              <a:off x="10168540" y="2978892"/>
              <a:ext cx="485327" cy="25541"/>
            </a:xfrm>
            <a:custGeom>
              <a:avLst/>
              <a:gdLst/>
              <a:ahLst/>
              <a:cxnLst/>
              <a:rect l="l" t="t" r="r" b="b"/>
              <a:pathLst>
                <a:path w="4751" h="250" extrusionOk="0">
                  <a:moveTo>
                    <a:pt x="0" y="0"/>
                  </a:moveTo>
                  <a:lnTo>
                    <a:pt x="0" y="249"/>
                  </a:lnTo>
                  <a:lnTo>
                    <a:pt x="4750" y="249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0"/>
            <p:cNvSpPr/>
            <p:nvPr/>
          </p:nvSpPr>
          <p:spPr>
            <a:xfrm flipH="1">
              <a:off x="10168540" y="3252177"/>
              <a:ext cx="485327" cy="13485"/>
            </a:xfrm>
            <a:custGeom>
              <a:avLst/>
              <a:gdLst/>
              <a:ahLst/>
              <a:cxnLst/>
              <a:rect l="l" t="t" r="r" b="b"/>
              <a:pathLst>
                <a:path w="4751" h="132" extrusionOk="0">
                  <a:moveTo>
                    <a:pt x="0" y="0"/>
                  </a:moveTo>
                  <a:lnTo>
                    <a:pt x="0" y="132"/>
                  </a:lnTo>
                  <a:lnTo>
                    <a:pt x="4750" y="13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0"/>
            <p:cNvSpPr/>
            <p:nvPr/>
          </p:nvSpPr>
          <p:spPr>
            <a:xfrm flipH="1">
              <a:off x="10732570" y="2995851"/>
              <a:ext cx="191025" cy="109518"/>
            </a:xfrm>
            <a:custGeom>
              <a:avLst/>
              <a:gdLst/>
              <a:ahLst/>
              <a:cxnLst/>
              <a:rect l="l" t="t" r="r" b="b"/>
              <a:pathLst>
                <a:path w="1870" h="1072" extrusionOk="0">
                  <a:moveTo>
                    <a:pt x="1176" y="0"/>
                  </a:moveTo>
                  <a:cubicBezTo>
                    <a:pt x="1045" y="0"/>
                    <a:pt x="939" y="65"/>
                    <a:pt x="939" y="65"/>
                  </a:cubicBezTo>
                  <a:cubicBezTo>
                    <a:pt x="889" y="46"/>
                    <a:pt x="836" y="37"/>
                    <a:pt x="783" y="37"/>
                  </a:cubicBezTo>
                  <a:cubicBezTo>
                    <a:pt x="550" y="37"/>
                    <a:pt x="304" y="198"/>
                    <a:pt x="169" y="352"/>
                  </a:cubicBezTo>
                  <a:cubicBezTo>
                    <a:pt x="1" y="540"/>
                    <a:pt x="109" y="970"/>
                    <a:pt x="109" y="970"/>
                  </a:cubicBezTo>
                  <a:lnTo>
                    <a:pt x="136" y="1071"/>
                  </a:lnTo>
                  <a:lnTo>
                    <a:pt x="1556" y="1071"/>
                  </a:lnTo>
                  <a:lnTo>
                    <a:pt x="1647" y="691"/>
                  </a:lnTo>
                  <a:cubicBezTo>
                    <a:pt x="1869" y="612"/>
                    <a:pt x="1853" y="117"/>
                    <a:pt x="1853" y="117"/>
                  </a:cubicBezTo>
                  <a:lnTo>
                    <a:pt x="1853" y="117"/>
                  </a:lnTo>
                  <a:cubicBezTo>
                    <a:pt x="1843" y="162"/>
                    <a:pt x="1802" y="180"/>
                    <a:pt x="1746" y="180"/>
                  </a:cubicBezTo>
                  <a:cubicBezTo>
                    <a:pt x="1639" y="180"/>
                    <a:pt x="1474" y="115"/>
                    <a:pt x="1347" y="44"/>
                  </a:cubicBezTo>
                  <a:cubicBezTo>
                    <a:pt x="1290" y="11"/>
                    <a:pt x="1231" y="0"/>
                    <a:pt x="1176" y="0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0"/>
            <p:cNvSpPr/>
            <p:nvPr/>
          </p:nvSpPr>
          <p:spPr>
            <a:xfrm flipH="1">
              <a:off x="10652076" y="3201200"/>
              <a:ext cx="371724" cy="325202"/>
            </a:xfrm>
            <a:custGeom>
              <a:avLst/>
              <a:gdLst/>
              <a:ahLst/>
              <a:cxnLst/>
              <a:rect l="l" t="t" r="r" b="b"/>
              <a:pathLst>
                <a:path w="3639" h="2886" extrusionOk="0">
                  <a:moveTo>
                    <a:pt x="1554" y="1"/>
                  </a:moveTo>
                  <a:cubicBezTo>
                    <a:pt x="1554" y="1"/>
                    <a:pt x="536" y="229"/>
                    <a:pt x="295" y="643"/>
                  </a:cubicBezTo>
                  <a:lnTo>
                    <a:pt x="0" y="2870"/>
                  </a:lnTo>
                  <a:lnTo>
                    <a:pt x="0" y="2870"/>
                  </a:lnTo>
                  <a:lnTo>
                    <a:pt x="468" y="2864"/>
                  </a:lnTo>
                  <a:lnTo>
                    <a:pt x="742" y="1004"/>
                  </a:lnTo>
                  <a:cubicBezTo>
                    <a:pt x="742" y="1004"/>
                    <a:pt x="914" y="1604"/>
                    <a:pt x="905" y="1955"/>
                  </a:cubicBezTo>
                  <a:cubicBezTo>
                    <a:pt x="896" y="2306"/>
                    <a:pt x="786" y="2886"/>
                    <a:pt x="786" y="2886"/>
                  </a:cubicBezTo>
                  <a:lnTo>
                    <a:pt x="2852" y="2886"/>
                  </a:lnTo>
                  <a:cubicBezTo>
                    <a:pt x="2852" y="2886"/>
                    <a:pt x="2744" y="2307"/>
                    <a:pt x="2734" y="1955"/>
                  </a:cubicBezTo>
                  <a:cubicBezTo>
                    <a:pt x="2725" y="1604"/>
                    <a:pt x="2898" y="1004"/>
                    <a:pt x="2898" y="1004"/>
                  </a:cubicBezTo>
                  <a:lnTo>
                    <a:pt x="3171" y="2864"/>
                  </a:lnTo>
                  <a:lnTo>
                    <a:pt x="3639" y="2870"/>
                  </a:lnTo>
                  <a:lnTo>
                    <a:pt x="3639" y="2870"/>
                  </a:lnTo>
                  <a:lnTo>
                    <a:pt x="3345" y="643"/>
                  </a:lnTo>
                  <a:cubicBezTo>
                    <a:pt x="3105" y="229"/>
                    <a:pt x="2087" y="1"/>
                    <a:pt x="2087" y="1"/>
                  </a:cubicBezTo>
                  <a:lnTo>
                    <a:pt x="1820" y="103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8" name="Google Shape;1858;p50"/>
            <p:cNvSpPr/>
            <p:nvPr/>
          </p:nvSpPr>
          <p:spPr>
            <a:xfrm flipH="1">
              <a:off x="10870578" y="3249521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B5A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0"/>
            <p:cNvSpPr/>
            <p:nvPr/>
          </p:nvSpPr>
          <p:spPr>
            <a:xfrm flipH="1">
              <a:off x="10805711" y="3161661"/>
              <a:ext cx="62722" cy="75498"/>
            </a:xfrm>
            <a:custGeom>
              <a:avLst/>
              <a:gdLst/>
              <a:ahLst/>
              <a:cxnLst/>
              <a:rect l="l" t="t" r="r" b="b"/>
              <a:pathLst>
                <a:path w="614" h="739" extrusionOk="0">
                  <a:moveTo>
                    <a:pt x="1" y="1"/>
                  </a:moveTo>
                  <a:lnTo>
                    <a:pt x="1" y="387"/>
                  </a:lnTo>
                  <a:cubicBezTo>
                    <a:pt x="1" y="387"/>
                    <a:pt x="42" y="669"/>
                    <a:pt x="306" y="738"/>
                  </a:cubicBezTo>
                  <a:cubicBezTo>
                    <a:pt x="560" y="688"/>
                    <a:pt x="614" y="387"/>
                    <a:pt x="614" y="387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0"/>
            <p:cNvSpPr/>
            <p:nvPr/>
          </p:nvSpPr>
          <p:spPr>
            <a:xfrm flipH="1">
              <a:off x="10805711" y="3156144"/>
              <a:ext cx="62722" cy="33101"/>
            </a:xfrm>
            <a:custGeom>
              <a:avLst/>
              <a:gdLst/>
              <a:ahLst/>
              <a:cxnLst/>
              <a:rect l="l" t="t" r="r" b="b"/>
              <a:pathLst>
                <a:path w="614" h="324" extrusionOk="0">
                  <a:moveTo>
                    <a:pt x="1" y="1"/>
                  </a:moveTo>
                  <a:lnTo>
                    <a:pt x="1" y="246"/>
                  </a:lnTo>
                  <a:cubicBezTo>
                    <a:pt x="93" y="297"/>
                    <a:pt x="198" y="324"/>
                    <a:pt x="308" y="324"/>
                  </a:cubicBezTo>
                  <a:cubicBezTo>
                    <a:pt x="416" y="324"/>
                    <a:pt x="521" y="297"/>
                    <a:pt x="614" y="246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0"/>
            <p:cNvSpPr/>
            <p:nvPr/>
          </p:nvSpPr>
          <p:spPr>
            <a:xfrm flipH="1">
              <a:off x="10773227" y="3053675"/>
              <a:ext cx="127282" cy="127090"/>
            </a:xfrm>
            <a:custGeom>
              <a:avLst/>
              <a:gdLst/>
              <a:ahLst/>
              <a:cxnLst/>
              <a:rect l="l" t="t" r="r" b="b"/>
              <a:pathLst>
                <a:path w="1246" h="1244" extrusionOk="0">
                  <a:moveTo>
                    <a:pt x="777" y="1"/>
                  </a:moveTo>
                  <a:cubicBezTo>
                    <a:pt x="606" y="151"/>
                    <a:pt x="3" y="227"/>
                    <a:pt x="3" y="227"/>
                  </a:cubicBezTo>
                  <a:lnTo>
                    <a:pt x="0" y="465"/>
                  </a:lnTo>
                  <a:cubicBezTo>
                    <a:pt x="0" y="644"/>
                    <a:pt x="76" y="861"/>
                    <a:pt x="197" y="1029"/>
                  </a:cubicBezTo>
                  <a:cubicBezTo>
                    <a:pt x="295" y="1166"/>
                    <a:pt x="454" y="1244"/>
                    <a:pt x="623" y="1244"/>
                  </a:cubicBezTo>
                  <a:cubicBezTo>
                    <a:pt x="792" y="1244"/>
                    <a:pt x="949" y="1166"/>
                    <a:pt x="1049" y="1029"/>
                  </a:cubicBezTo>
                  <a:cubicBezTo>
                    <a:pt x="1170" y="861"/>
                    <a:pt x="1246" y="644"/>
                    <a:pt x="1246" y="465"/>
                  </a:cubicBezTo>
                  <a:lnTo>
                    <a:pt x="1244" y="227"/>
                  </a:lnTo>
                  <a:cubicBezTo>
                    <a:pt x="962" y="218"/>
                    <a:pt x="777" y="1"/>
                    <a:pt x="777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0"/>
            <p:cNvSpPr/>
            <p:nvPr/>
          </p:nvSpPr>
          <p:spPr>
            <a:xfrm flipH="1">
              <a:off x="10884062" y="3086673"/>
              <a:ext cx="34834" cy="34837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71" y="1"/>
                  </a:moveTo>
                  <a:cubicBezTo>
                    <a:pt x="76" y="1"/>
                    <a:pt x="1" y="76"/>
                    <a:pt x="1" y="171"/>
                  </a:cubicBezTo>
                  <a:cubicBezTo>
                    <a:pt x="1" y="265"/>
                    <a:pt x="76" y="341"/>
                    <a:pt x="171" y="341"/>
                  </a:cubicBezTo>
                  <a:cubicBezTo>
                    <a:pt x="265" y="341"/>
                    <a:pt x="341" y="265"/>
                    <a:pt x="341" y="171"/>
                  </a:cubicBezTo>
                  <a:cubicBezTo>
                    <a:pt x="341" y="76"/>
                    <a:pt x="265" y="1"/>
                    <a:pt x="171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0"/>
            <p:cNvSpPr/>
            <p:nvPr/>
          </p:nvSpPr>
          <p:spPr>
            <a:xfrm flipH="1">
              <a:off x="10755759" y="3086673"/>
              <a:ext cx="34834" cy="34837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71" y="1"/>
                  </a:moveTo>
                  <a:cubicBezTo>
                    <a:pt x="77" y="1"/>
                    <a:pt x="1" y="76"/>
                    <a:pt x="1" y="171"/>
                  </a:cubicBezTo>
                  <a:cubicBezTo>
                    <a:pt x="1" y="265"/>
                    <a:pt x="77" y="341"/>
                    <a:pt x="171" y="341"/>
                  </a:cubicBezTo>
                  <a:cubicBezTo>
                    <a:pt x="265" y="341"/>
                    <a:pt x="341" y="265"/>
                    <a:pt x="341" y="171"/>
                  </a:cubicBezTo>
                  <a:cubicBezTo>
                    <a:pt x="341" y="76"/>
                    <a:pt x="264" y="1"/>
                    <a:pt x="171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0"/>
            <p:cNvSpPr/>
            <p:nvPr/>
          </p:nvSpPr>
          <p:spPr>
            <a:xfrm>
              <a:off x="10655750" y="1495438"/>
              <a:ext cx="61800" cy="61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1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870" name="Google Shape;1870;p51"/>
          <p:cNvGrpSpPr/>
          <p:nvPr/>
        </p:nvGrpSpPr>
        <p:grpSpPr>
          <a:xfrm>
            <a:off x="1994131" y="1176900"/>
            <a:ext cx="1656600" cy="2635225"/>
            <a:chOff x="1994131" y="948300"/>
            <a:chExt cx="1656600" cy="2635225"/>
          </a:xfrm>
        </p:grpSpPr>
        <p:grpSp>
          <p:nvGrpSpPr>
            <p:cNvPr id="1871" name="Google Shape;1871;p51"/>
            <p:cNvGrpSpPr/>
            <p:nvPr/>
          </p:nvGrpSpPr>
          <p:grpSpPr>
            <a:xfrm>
              <a:off x="2265181" y="948300"/>
              <a:ext cx="1114500" cy="1628350"/>
              <a:chOff x="2514428" y="3310500"/>
              <a:chExt cx="1114500" cy="1628350"/>
            </a:xfrm>
          </p:grpSpPr>
          <p:sp>
            <p:nvSpPr>
              <p:cNvPr id="1872" name="Google Shape;1872;p51"/>
              <p:cNvSpPr/>
              <p:nvPr/>
            </p:nvSpPr>
            <p:spPr>
              <a:xfrm>
                <a:off x="2514428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51"/>
              <p:cNvSpPr txBox="1"/>
              <p:nvPr/>
            </p:nvSpPr>
            <p:spPr>
              <a:xfrm>
                <a:off x="2639978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l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50%</a:t>
                </a:r>
                <a:endParaRPr sz="24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74" name="Google Shape;1874;p51"/>
              <p:cNvSpPr/>
              <p:nvPr/>
            </p:nvSpPr>
            <p:spPr>
              <a:xfrm rot="-5400000">
                <a:off x="2668178" y="3464250"/>
                <a:ext cx="807000" cy="807000"/>
              </a:xfrm>
              <a:prstGeom prst="pie">
                <a:avLst>
                  <a:gd name="adj1" fmla="val 0"/>
                  <a:gd name="adj2" fmla="val 10856808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5" name="Google Shape;1875;p51"/>
            <p:cNvGrpSpPr/>
            <p:nvPr/>
          </p:nvGrpSpPr>
          <p:grpSpPr>
            <a:xfrm>
              <a:off x="1994131" y="2728175"/>
              <a:ext cx="1656600" cy="855350"/>
              <a:chOff x="2190968" y="1127975"/>
              <a:chExt cx="1656600" cy="855350"/>
            </a:xfrm>
          </p:grpSpPr>
          <p:sp>
            <p:nvSpPr>
              <p:cNvPr id="1876" name="Google Shape;1876;p51"/>
              <p:cNvSpPr txBox="1"/>
              <p:nvPr/>
            </p:nvSpPr>
            <p:spPr>
              <a:xfrm>
                <a:off x="2190968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l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Convert</a:t>
                </a:r>
                <a:endParaRPr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77" name="Google Shape;1877;p51"/>
              <p:cNvSpPr txBox="1"/>
              <p:nvPr/>
            </p:nvSpPr>
            <p:spPr>
              <a:xfrm>
                <a:off x="2306260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878" name="Google Shape;1878;p51"/>
          <p:cNvGrpSpPr/>
          <p:nvPr/>
        </p:nvGrpSpPr>
        <p:grpSpPr>
          <a:xfrm>
            <a:off x="244361" y="1176900"/>
            <a:ext cx="1656735" cy="2635225"/>
            <a:chOff x="244361" y="948300"/>
            <a:chExt cx="1656735" cy="2635225"/>
          </a:xfrm>
        </p:grpSpPr>
        <p:grpSp>
          <p:nvGrpSpPr>
            <p:cNvPr id="1879" name="Google Shape;1879;p51"/>
            <p:cNvGrpSpPr/>
            <p:nvPr/>
          </p:nvGrpSpPr>
          <p:grpSpPr>
            <a:xfrm>
              <a:off x="515478" y="948300"/>
              <a:ext cx="1114500" cy="1628350"/>
              <a:chOff x="428184" y="3310500"/>
              <a:chExt cx="1114500" cy="1628350"/>
            </a:xfrm>
          </p:grpSpPr>
          <p:sp>
            <p:nvSpPr>
              <p:cNvPr id="1880" name="Google Shape;1880;p51"/>
              <p:cNvSpPr/>
              <p:nvPr/>
            </p:nvSpPr>
            <p:spPr>
              <a:xfrm>
                <a:off x="428184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51"/>
              <p:cNvSpPr txBox="1"/>
              <p:nvPr/>
            </p:nvSpPr>
            <p:spPr>
              <a:xfrm>
                <a:off x="553734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25%</a:t>
                </a:r>
                <a:endParaRPr sz="24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82" name="Google Shape;1882;p51"/>
              <p:cNvSpPr/>
              <p:nvPr/>
            </p:nvSpPr>
            <p:spPr>
              <a:xfrm flipH="1">
                <a:off x="581934" y="3464250"/>
                <a:ext cx="807000" cy="807000"/>
              </a:xfrm>
              <a:prstGeom prst="pie">
                <a:avLst>
                  <a:gd name="adj1" fmla="val 10828872"/>
                  <a:gd name="adj2" fmla="val 1620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3" name="Google Shape;1883;p51"/>
            <p:cNvGrpSpPr/>
            <p:nvPr/>
          </p:nvGrpSpPr>
          <p:grpSpPr>
            <a:xfrm>
              <a:off x="244361" y="2728175"/>
              <a:ext cx="1656735" cy="855350"/>
              <a:chOff x="410298" y="1127975"/>
              <a:chExt cx="1656735" cy="855350"/>
            </a:xfrm>
          </p:grpSpPr>
          <p:sp>
            <p:nvSpPr>
              <p:cNvPr id="1884" name="Google Shape;1884;p51"/>
              <p:cNvSpPr txBox="1"/>
              <p:nvPr/>
            </p:nvSpPr>
            <p:spPr>
              <a:xfrm>
                <a:off x="410298" y="1127975"/>
                <a:ext cx="1656735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Attract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85" name="Google Shape;1885;p51"/>
              <p:cNvSpPr txBox="1"/>
              <p:nvPr/>
            </p:nvSpPr>
            <p:spPr>
              <a:xfrm>
                <a:off x="525589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is the second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886" name="Google Shape;1886;p51"/>
          <p:cNvGrpSpPr/>
          <p:nvPr/>
        </p:nvGrpSpPr>
        <p:grpSpPr>
          <a:xfrm>
            <a:off x="3743767" y="1176900"/>
            <a:ext cx="1656600" cy="2635225"/>
            <a:chOff x="3748770" y="948300"/>
            <a:chExt cx="1656600" cy="2635225"/>
          </a:xfrm>
        </p:grpSpPr>
        <p:grpSp>
          <p:nvGrpSpPr>
            <p:cNvPr id="1887" name="Google Shape;1887;p51"/>
            <p:cNvGrpSpPr/>
            <p:nvPr/>
          </p:nvGrpSpPr>
          <p:grpSpPr>
            <a:xfrm>
              <a:off x="4019820" y="948300"/>
              <a:ext cx="1114500" cy="1628350"/>
              <a:chOff x="4600672" y="3310500"/>
              <a:chExt cx="1114500" cy="1628350"/>
            </a:xfrm>
          </p:grpSpPr>
          <p:sp>
            <p:nvSpPr>
              <p:cNvPr id="1888" name="Google Shape;1888;p51"/>
              <p:cNvSpPr/>
              <p:nvPr/>
            </p:nvSpPr>
            <p:spPr>
              <a:xfrm>
                <a:off x="4600672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51"/>
              <p:cNvSpPr txBox="1"/>
              <p:nvPr/>
            </p:nvSpPr>
            <p:spPr>
              <a:xfrm>
                <a:off x="4726222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75%</a:t>
                </a:r>
                <a:endParaRPr sz="24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90" name="Google Shape;1890;p51"/>
              <p:cNvSpPr/>
              <p:nvPr/>
            </p:nvSpPr>
            <p:spPr>
              <a:xfrm flipH="1">
                <a:off x="4754422" y="3464250"/>
                <a:ext cx="807000" cy="807000"/>
              </a:xfrm>
              <a:prstGeom prst="pie">
                <a:avLst>
                  <a:gd name="adj1" fmla="val 0"/>
                  <a:gd name="adj2" fmla="val 162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1" name="Google Shape;1891;p51"/>
            <p:cNvGrpSpPr/>
            <p:nvPr/>
          </p:nvGrpSpPr>
          <p:grpSpPr>
            <a:xfrm>
              <a:off x="3748770" y="2728175"/>
              <a:ext cx="1656600" cy="855350"/>
              <a:chOff x="3971674" y="1127975"/>
              <a:chExt cx="1656600" cy="855350"/>
            </a:xfrm>
          </p:grpSpPr>
          <p:sp>
            <p:nvSpPr>
              <p:cNvPr id="1892" name="Google Shape;1892;p51"/>
              <p:cNvSpPr txBox="1"/>
              <p:nvPr/>
            </p:nvSpPr>
            <p:spPr>
              <a:xfrm>
                <a:off x="3971674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Engage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93" name="Google Shape;1893;p51"/>
              <p:cNvSpPr txBox="1"/>
              <p:nvPr/>
            </p:nvSpPr>
            <p:spPr>
              <a:xfrm>
                <a:off x="4086966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894" name="Google Shape;1894;p51"/>
          <p:cNvGrpSpPr/>
          <p:nvPr/>
        </p:nvGrpSpPr>
        <p:grpSpPr>
          <a:xfrm>
            <a:off x="5493403" y="1176900"/>
            <a:ext cx="1656600" cy="2635225"/>
            <a:chOff x="5526150" y="948300"/>
            <a:chExt cx="1656600" cy="2635225"/>
          </a:xfrm>
        </p:grpSpPr>
        <p:grpSp>
          <p:nvGrpSpPr>
            <p:cNvPr id="1895" name="Google Shape;1895;p51"/>
            <p:cNvGrpSpPr/>
            <p:nvPr/>
          </p:nvGrpSpPr>
          <p:grpSpPr>
            <a:xfrm>
              <a:off x="5797200" y="948300"/>
              <a:ext cx="1114500" cy="1628350"/>
              <a:chOff x="6100997" y="3310500"/>
              <a:chExt cx="1114500" cy="1628350"/>
            </a:xfrm>
          </p:grpSpPr>
          <p:sp>
            <p:nvSpPr>
              <p:cNvPr id="1896" name="Google Shape;1896;p51"/>
              <p:cNvSpPr/>
              <p:nvPr/>
            </p:nvSpPr>
            <p:spPr>
              <a:xfrm>
                <a:off x="6100997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51"/>
              <p:cNvSpPr txBox="1"/>
              <p:nvPr/>
            </p:nvSpPr>
            <p:spPr>
              <a:xfrm>
                <a:off x="6226547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accent3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75%</a:t>
                </a:r>
                <a:endParaRPr sz="24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98" name="Google Shape;1898;p51"/>
              <p:cNvSpPr/>
              <p:nvPr/>
            </p:nvSpPr>
            <p:spPr>
              <a:xfrm flipH="1">
                <a:off x="6254747" y="3464250"/>
                <a:ext cx="807000" cy="807000"/>
              </a:xfrm>
              <a:prstGeom prst="pie">
                <a:avLst>
                  <a:gd name="adj1" fmla="val 0"/>
                  <a:gd name="adj2" fmla="val 1620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9" name="Google Shape;1899;p51"/>
            <p:cNvGrpSpPr/>
            <p:nvPr/>
          </p:nvGrpSpPr>
          <p:grpSpPr>
            <a:xfrm>
              <a:off x="5526150" y="2728175"/>
              <a:ext cx="1656600" cy="855350"/>
              <a:chOff x="5752376" y="1127975"/>
              <a:chExt cx="1656600" cy="855350"/>
            </a:xfrm>
          </p:grpSpPr>
          <p:sp>
            <p:nvSpPr>
              <p:cNvPr id="1900" name="Google Shape;1900;p51"/>
              <p:cNvSpPr txBox="1"/>
              <p:nvPr/>
            </p:nvSpPr>
            <p:spPr>
              <a:xfrm>
                <a:off x="5752376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3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Sell</a:t>
                </a:r>
                <a:endParaRPr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01" name="Google Shape;1901;p51"/>
              <p:cNvSpPr txBox="1"/>
              <p:nvPr/>
            </p:nvSpPr>
            <p:spPr>
              <a:xfrm>
                <a:off x="5867668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considered a dwarf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902" name="Google Shape;1902;p51"/>
          <p:cNvGrpSpPr/>
          <p:nvPr/>
        </p:nvGrpSpPr>
        <p:grpSpPr>
          <a:xfrm>
            <a:off x="7243039" y="1176900"/>
            <a:ext cx="1656600" cy="2635225"/>
            <a:chOff x="7243039" y="948300"/>
            <a:chExt cx="1656600" cy="2635225"/>
          </a:xfrm>
        </p:grpSpPr>
        <p:grpSp>
          <p:nvGrpSpPr>
            <p:cNvPr id="1903" name="Google Shape;1903;p51"/>
            <p:cNvGrpSpPr/>
            <p:nvPr/>
          </p:nvGrpSpPr>
          <p:grpSpPr>
            <a:xfrm>
              <a:off x="7514089" y="948300"/>
              <a:ext cx="1114500" cy="1628350"/>
              <a:chOff x="7601316" y="3310500"/>
              <a:chExt cx="1114500" cy="1628350"/>
            </a:xfrm>
          </p:grpSpPr>
          <p:sp>
            <p:nvSpPr>
              <p:cNvPr id="1904" name="Google Shape;1904;p51"/>
              <p:cNvSpPr/>
              <p:nvPr/>
            </p:nvSpPr>
            <p:spPr>
              <a:xfrm>
                <a:off x="7601316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51"/>
              <p:cNvSpPr txBox="1"/>
              <p:nvPr/>
            </p:nvSpPr>
            <p:spPr>
              <a:xfrm>
                <a:off x="7726866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90%</a:t>
                </a:r>
                <a:endParaRPr sz="24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06" name="Google Shape;1906;p51"/>
              <p:cNvSpPr/>
              <p:nvPr/>
            </p:nvSpPr>
            <p:spPr>
              <a:xfrm>
                <a:off x="7755066" y="3464250"/>
                <a:ext cx="807000" cy="807000"/>
              </a:xfrm>
              <a:prstGeom prst="pie">
                <a:avLst>
                  <a:gd name="adj1" fmla="val 17407175"/>
                  <a:gd name="adj2" fmla="val 1620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7" name="Google Shape;1907;p51"/>
            <p:cNvGrpSpPr/>
            <p:nvPr/>
          </p:nvGrpSpPr>
          <p:grpSpPr>
            <a:xfrm>
              <a:off x="7243039" y="2728175"/>
              <a:ext cx="1656600" cy="855350"/>
              <a:chOff x="7408976" y="1127975"/>
              <a:chExt cx="1656600" cy="855350"/>
            </a:xfrm>
          </p:grpSpPr>
          <p:sp>
            <p:nvSpPr>
              <p:cNvPr id="1908" name="Google Shape;1908;p51"/>
              <p:cNvSpPr txBox="1"/>
              <p:nvPr/>
            </p:nvSpPr>
            <p:spPr>
              <a:xfrm>
                <a:off x="7408976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Connect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09" name="Google Shape;1909;p51"/>
              <p:cNvSpPr txBox="1"/>
              <p:nvPr/>
            </p:nvSpPr>
            <p:spPr>
              <a:xfrm>
                <a:off x="7524268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the only planet that harbors life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910" name="Google Shape;1910;p51"/>
          <p:cNvGrpSpPr/>
          <p:nvPr/>
        </p:nvGrpSpPr>
        <p:grpSpPr>
          <a:xfrm>
            <a:off x="832976" y="4076702"/>
            <a:ext cx="479490" cy="457193"/>
            <a:chOff x="-41291625" y="2339025"/>
            <a:chExt cx="336225" cy="316025"/>
          </a:xfrm>
        </p:grpSpPr>
        <p:sp>
          <p:nvSpPr>
            <p:cNvPr id="1911" name="Google Shape;1911;p51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1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3" name="Google Shape;1913;p51"/>
          <p:cNvGrpSpPr/>
          <p:nvPr/>
        </p:nvGrpSpPr>
        <p:grpSpPr>
          <a:xfrm>
            <a:off x="2593826" y="4076688"/>
            <a:ext cx="457190" cy="457214"/>
            <a:chOff x="2593826" y="4229088"/>
            <a:chExt cx="457190" cy="457214"/>
          </a:xfrm>
        </p:grpSpPr>
        <p:sp>
          <p:nvSpPr>
            <p:cNvPr id="1914" name="Google Shape;1914;p51"/>
            <p:cNvSpPr/>
            <p:nvPr/>
          </p:nvSpPr>
          <p:spPr>
            <a:xfrm>
              <a:off x="2619471" y="4380633"/>
              <a:ext cx="431545" cy="305669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1"/>
            <p:cNvSpPr/>
            <p:nvPr/>
          </p:nvSpPr>
          <p:spPr>
            <a:xfrm>
              <a:off x="2593826" y="4229088"/>
              <a:ext cx="431506" cy="305900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51"/>
          <p:cNvGrpSpPr/>
          <p:nvPr/>
        </p:nvGrpSpPr>
        <p:grpSpPr>
          <a:xfrm>
            <a:off x="4332372" y="4076699"/>
            <a:ext cx="482612" cy="457206"/>
            <a:chOff x="6524150" y="1938725"/>
            <a:chExt cx="297725" cy="276625"/>
          </a:xfrm>
        </p:grpSpPr>
        <p:sp>
          <p:nvSpPr>
            <p:cNvPr id="1917" name="Google Shape;1917;p51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1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1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1" name="Google Shape;1921;p51"/>
          <p:cNvGrpSpPr/>
          <p:nvPr/>
        </p:nvGrpSpPr>
        <p:grpSpPr>
          <a:xfrm>
            <a:off x="6096335" y="4076704"/>
            <a:ext cx="457186" cy="457195"/>
            <a:chOff x="-63666550" y="2278975"/>
            <a:chExt cx="319800" cy="318625"/>
          </a:xfrm>
        </p:grpSpPr>
        <p:sp>
          <p:nvSpPr>
            <p:cNvPr id="1922" name="Google Shape;1922;p51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1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4" name="Google Shape;1924;p51"/>
          <p:cNvSpPr/>
          <p:nvPr/>
        </p:nvSpPr>
        <p:spPr>
          <a:xfrm>
            <a:off x="7879837" y="4076700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52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aphicFrame>
        <p:nvGraphicFramePr>
          <p:cNvPr id="1930" name="Google Shape;1930;p52"/>
          <p:cNvGraphicFramePr/>
          <p:nvPr/>
        </p:nvGraphicFramePr>
        <p:xfrm>
          <a:off x="429300" y="921900"/>
          <a:ext cx="8285400" cy="158484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3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01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02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03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04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Volume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Visits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920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936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976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00"/>
                          </a:solidFill>
                          <a:latin typeface="Hind Guntur"/>
                          <a:ea typeface="Hind Guntur"/>
                          <a:cs typeface="Hind Guntur"/>
                          <a:sym typeface="Hind Guntur"/>
                        </a:rPr>
                        <a:t>987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Leads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351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362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375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00"/>
                          </a:solidFill>
                          <a:latin typeface="Hind Guntur"/>
                          <a:ea typeface="Hind Guntur"/>
                          <a:cs typeface="Hind Guntur"/>
                          <a:sym typeface="Hind Guntur"/>
                        </a:rPr>
                        <a:t>382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Sales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55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00"/>
                          </a:solidFill>
                          <a:latin typeface="Hind Guntur"/>
                          <a:ea typeface="Hind Guntur"/>
                          <a:cs typeface="Hind Guntur"/>
                          <a:sym typeface="Hind Guntur"/>
                        </a:rPr>
                        <a:t>65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931" name="Google Shape;1931;p52"/>
          <p:cNvGraphicFramePr/>
          <p:nvPr/>
        </p:nvGraphicFramePr>
        <p:xfrm>
          <a:off x="425125" y="2503050"/>
          <a:ext cx="8285400" cy="109719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3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% Lead/visit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21%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% Sales/lead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24%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27%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29%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% Sales/visit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9%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932" name="Google Shape;1932;p52"/>
          <p:cNvGraphicFramePr/>
          <p:nvPr/>
        </p:nvGraphicFramePr>
        <p:xfrm>
          <a:off x="429300" y="3596550"/>
          <a:ext cx="8285400" cy="109719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3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Cost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CPC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75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77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83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0.86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CPL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36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42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57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CAC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24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33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59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p53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 (premium users)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938" name="Google Shape;1938;p53"/>
          <p:cNvSpPr txBox="1"/>
          <p:nvPr/>
        </p:nvSpPr>
        <p:spPr>
          <a:xfrm>
            <a:off x="1048350" y="902900"/>
            <a:ext cx="7047300" cy="39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If you are a Premium user on </a:t>
            </a:r>
            <a:r>
              <a:rPr lang="en" sz="11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FFFFFF"/>
                </a:solidFill>
              </a:rPr>
              <a:t>, you can use this template without crediting Slidesgo.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Modify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it for both personal and commercial purposes.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</p:txBody>
      </p:sp>
      <p:sp>
        <p:nvSpPr>
          <p:cNvPr id="1939" name="Google Shape;1939;p53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p54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5" name="Google Shape;1945;p54"/>
          <p:cNvSpPr txBox="1">
            <a:spLocks noGrp="1"/>
          </p:cNvSpPr>
          <p:nvPr>
            <p:ph type="body" idx="4294967295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6" name="Google Shape;1946;p54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1947" name="Google Shape;1947;p54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1948" name="Google Shape;1948;p54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949" name="Google Shape;1949;p54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950" name="Google Shape;1950;p54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1" name="Google Shape;1951;p54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52" name="Google Shape;1952;p54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3" name="Google Shape;1953;p54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954" name="Google Shape;1954;p54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955" name="Google Shape;1955;p54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6" name="Google Shape;1956;p54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57" name="Google Shape;1957;p54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958" name="Google Shape;1958;p54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54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0" name="Google Shape;1960;p54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1" name="Google Shape;1961;p54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62" name="Google Shape;1962;p54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963" name="Google Shape;1963;p54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964" name="Google Shape;1964;p54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54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6" name="Google Shape;1966;p54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967" name="Google Shape;1967;p54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54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54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54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1" name="Google Shape;1971;p54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972" name="Google Shape;1972;p54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973" name="Google Shape;1973;p54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4" name="Google Shape;1974;p54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5" name="Google Shape;1975;p54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976" name="Google Shape;1976;p54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54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8" name="Google Shape;1978;p54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979" name="Google Shape;1979;p54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980" name="Google Shape;1980;p54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54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2" name="Google Shape;1982;p54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983" name="Google Shape;1983;p54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4" name="Google Shape;1984;p54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5" name="Google Shape;1985;p54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6" name="Google Shape;1986;p54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7" name="Google Shape;1987;p54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5BF9384-2F7C-D848-9243-D520DEBA3B4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919596" y="4749900"/>
            <a:ext cx="548700" cy="3936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 dirty="0"/>
          </a:p>
        </p:txBody>
      </p:sp>
      <p:grpSp>
        <p:nvGrpSpPr>
          <p:cNvPr id="4" name="Groupe 3" descr="Cette image est une main d’une femme écrivant sur une feuille de papier. ">
            <a:extLst>
              <a:ext uri="{FF2B5EF4-FFF2-40B4-BE49-F238E27FC236}">
                <a16:creationId xmlns:a16="http://schemas.microsoft.com/office/drawing/2014/main" id="{26735C6C-060F-CA46-AC93-73AC8B979A55}"/>
              </a:ext>
            </a:extLst>
          </p:cNvPr>
          <p:cNvGrpSpPr/>
          <p:nvPr/>
        </p:nvGrpSpPr>
        <p:grpSpPr>
          <a:xfrm>
            <a:off x="5982789" y="269676"/>
            <a:ext cx="2876528" cy="2950819"/>
            <a:chOff x="4597682" y="-439156"/>
            <a:chExt cx="7594320" cy="7252450"/>
          </a:xfrm>
        </p:grpSpPr>
        <p:sp>
          <p:nvSpPr>
            <p:cNvPr id="5" name="Forme libre 22">
              <a:extLst>
                <a:ext uri="{FF2B5EF4-FFF2-40B4-BE49-F238E27FC236}">
                  <a16:creationId xmlns:a16="http://schemas.microsoft.com/office/drawing/2014/main" id="{0D2C9D1D-C2DB-5547-93D3-ED1831C40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682" y="-6899"/>
              <a:ext cx="7594319" cy="6820193"/>
            </a:xfrm>
            <a:custGeom>
              <a:avLst/>
              <a:gdLst>
                <a:gd name="T0" fmla="*/ 2254 w 2254"/>
                <a:gd name="T1" fmla="*/ 0 h 2026"/>
                <a:gd name="T2" fmla="*/ 2254 w 2254"/>
                <a:gd name="T3" fmla="*/ 2026 h 2026"/>
                <a:gd name="T4" fmla="*/ 2091 w 2254"/>
                <a:gd name="T5" fmla="*/ 1927 h 2026"/>
                <a:gd name="T6" fmla="*/ 1829 w 2254"/>
                <a:gd name="T7" fmla="*/ 1867 h 2026"/>
                <a:gd name="T8" fmla="*/ 1784 w 2254"/>
                <a:gd name="T9" fmla="*/ 1860 h 2026"/>
                <a:gd name="T10" fmla="*/ 1025 w 2254"/>
                <a:gd name="T11" fmla="*/ 1812 h 2026"/>
                <a:gd name="T12" fmla="*/ 330 w 2254"/>
                <a:gd name="T13" fmla="*/ 1005 h 2026"/>
                <a:gd name="T14" fmla="*/ 662 w 2254"/>
                <a:gd name="T15" fmla="*/ 430 h 2026"/>
                <a:gd name="T16" fmla="*/ 770 w 2254"/>
                <a:gd name="T17" fmla="*/ 0 h 2026"/>
                <a:gd name="T18" fmla="*/ 2254 w 2254"/>
                <a:gd name="T19" fmla="*/ 0 h 2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54" h="2026">
                  <a:moveTo>
                    <a:pt x="2254" y="0"/>
                  </a:moveTo>
                  <a:cubicBezTo>
                    <a:pt x="2254" y="2026"/>
                    <a:pt x="2254" y="2026"/>
                    <a:pt x="2254" y="2026"/>
                  </a:cubicBezTo>
                  <a:cubicBezTo>
                    <a:pt x="2243" y="2005"/>
                    <a:pt x="2206" y="1966"/>
                    <a:pt x="2091" y="1927"/>
                  </a:cubicBezTo>
                  <a:cubicBezTo>
                    <a:pt x="2029" y="1906"/>
                    <a:pt x="1944" y="1885"/>
                    <a:pt x="1829" y="1867"/>
                  </a:cubicBezTo>
                  <a:cubicBezTo>
                    <a:pt x="1814" y="1865"/>
                    <a:pt x="1800" y="1862"/>
                    <a:pt x="1784" y="1860"/>
                  </a:cubicBezTo>
                  <a:cubicBezTo>
                    <a:pt x="1606" y="1835"/>
                    <a:pt x="1361" y="1816"/>
                    <a:pt x="1025" y="1812"/>
                  </a:cubicBezTo>
                  <a:cubicBezTo>
                    <a:pt x="0" y="1800"/>
                    <a:pt x="66" y="1196"/>
                    <a:pt x="330" y="1005"/>
                  </a:cubicBezTo>
                  <a:cubicBezTo>
                    <a:pt x="580" y="825"/>
                    <a:pt x="686" y="680"/>
                    <a:pt x="662" y="430"/>
                  </a:cubicBezTo>
                  <a:cubicBezTo>
                    <a:pt x="638" y="181"/>
                    <a:pt x="770" y="0"/>
                    <a:pt x="770" y="0"/>
                  </a:cubicBezTo>
                  <a:lnTo>
                    <a:pt x="22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6" name="Forme libre : Forme 66">
              <a:extLst>
                <a:ext uri="{FF2B5EF4-FFF2-40B4-BE49-F238E27FC236}">
                  <a16:creationId xmlns:a16="http://schemas.microsoft.com/office/drawing/2014/main" id="{8D90003D-2A12-074C-B4C1-AA2467CCF81B}"/>
                </a:ext>
              </a:extLst>
            </p:cNvPr>
            <p:cNvSpPr/>
            <p:nvPr/>
          </p:nvSpPr>
          <p:spPr>
            <a:xfrm rot="20923453">
              <a:off x="6663656" y="-439156"/>
              <a:ext cx="5488008" cy="1037277"/>
            </a:xfrm>
            <a:custGeom>
              <a:avLst/>
              <a:gdLst>
                <a:gd name="connsiteX0" fmla="*/ 584535 w 5488008"/>
                <a:gd name="connsiteY0" fmla="*/ 0 h 1037277"/>
                <a:gd name="connsiteX1" fmla="*/ 5488008 w 5488008"/>
                <a:gd name="connsiteY1" fmla="*/ 977656 h 1037277"/>
                <a:gd name="connsiteX2" fmla="*/ 5476121 w 5488008"/>
                <a:gd name="connsiteY2" fmla="*/ 1037276 h 1037277"/>
                <a:gd name="connsiteX3" fmla="*/ 0 w 5488008"/>
                <a:gd name="connsiteY3" fmla="*/ 1037277 h 1037277"/>
                <a:gd name="connsiteX4" fmla="*/ 35107 w 5488008"/>
                <a:gd name="connsiteY4" fmla="*/ 912868 h 1037277"/>
                <a:gd name="connsiteX5" fmla="*/ 584535 w 5488008"/>
                <a:gd name="connsiteY5" fmla="*/ 0 h 103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8008" h="1037277">
                  <a:moveTo>
                    <a:pt x="584535" y="0"/>
                  </a:moveTo>
                  <a:lnTo>
                    <a:pt x="5488008" y="977656"/>
                  </a:lnTo>
                  <a:lnTo>
                    <a:pt x="5476121" y="1037276"/>
                  </a:lnTo>
                  <a:lnTo>
                    <a:pt x="0" y="1037277"/>
                  </a:lnTo>
                  <a:lnTo>
                    <a:pt x="35107" y="912868"/>
                  </a:lnTo>
                  <a:cubicBezTo>
                    <a:pt x="217952" y="337066"/>
                    <a:pt x="584535" y="0"/>
                    <a:pt x="584535" y="0"/>
                  </a:cubicBezTo>
                  <a:close/>
                </a:path>
              </a:pathLst>
            </a:custGeom>
            <a:gradFill flip="none" rotWithShape="1">
              <a:gsLst>
                <a:gs pos="94000">
                  <a:schemeClr val="accent6"/>
                </a:gs>
                <a:gs pos="33000">
                  <a:schemeClr val="accent5">
                    <a:lumMod val="97000"/>
                    <a:lumOff val="3000"/>
                  </a:schemeClr>
                </a:gs>
                <a:gs pos="1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7" name="Forme libre 23">
              <a:extLst>
                <a:ext uri="{FF2B5EF4-FFF2-40B4-BE49-F238E27FC236}">
                  <a16:creationId xmlns:a16="http://schemas.microsoft.com/office/drawing/2014/main" id="{481D0EBE-8F0A-6041-BB83-44DFD53F7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3242" y="1441003"/>
              <a:ext cx="4110752" cy="3954852"/>
            </a:xfrm>
            <a:custGeom>
              <a:avLst/>
              <a:gdLst>
                <a:gd name="T0" fmla="*/ 0 w 2294"/>
                <a:gd name="T1" fmla="*/ 221 h 2207"/>
                <a:gd name="T2" fmla="*/ 1809 w 2294"/>
                <a:gd name="T3" fmla="*/ 0 h 2207"/>
                <a:gd name="T4" fmla="*/ 2294 w 2294"/>
                <a:gd name="T5" fmla="*/ 1957 h 2207"/>
                <a:gd name="T6" fmla="*/ 432 w 2294"/>
                <a:gd name="T7" fmla="*/ 2207 h 2207"/>
                <a:gd name="T8" fmla="*/ 0 w 2294"/>
                <a:gd name="T9" fmla="*/ 221 h 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4" h="2207">
                  <a:moveTo>
                    <a:pt x="0" y="221"/>
                  </a:moveTo>
                  <a:lnTo>
                    <a:pt x="1809" y="0"/>
                  </a:lnTo>
                  <a:lnTo>
                    <a:pt x="2294" y="1957"/>
                  </a:lnTo>
                  <a:lnTo>
                    <a:pt x="432" y="2207"/>
                  </a:lnTo>
                  <a:lnTo>
                    <a:pt x="0" y="221"/>
                  </a:lnTo>
                  <a:close/>
                </a:path>
              </a:pathLst>
            </a:custGeom>
            <a:solidFill>
              <a:srgbClr val="C8F4F7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8" name="Forme libre 24">
              <a:extLst>
                <a:ext uri="{FF2B5EF4-FFF2-40B4-BE49-F238E27FC236}">
                  <a16:creationId xmlns:a16="http://schemas.microsoft.com/office/drawing/2014/main" id="{4933A77C-1ED2-4A4F-91C8-2D74E8454C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6266" y="1441003"/>
              <a:ext cx="2981818" cy="1632475"/>
            </a:xfrm>
            <a:custGeom>
              <a:avLst/>
              <a:gdLst>
                <a:gd name="T0" fmla="*/ 0 w 1664"/>
                <a:gd name="T1" fmla="*/ 736 h 911"/>
                <a:gd name="T2" fmla="*/ 1664 w 1664"/>
                <a:gd name="T3" fmla="*/ 911 h 911"/>
                <a:gd name="T4" fmla="*/ 1439 w 1664"/>
                <a:gd name="T5" fmla="*/ 0 h 911"/>
                <a:gd name="T6" fmla="*/ 399 w 1664"/>
                <a:gd name="T7" fmla="*/ 127 h 911"/>
                <a:gd name="T8" fmla="*/ 0 w 1664"/>
                <a:gd name="T9" fmla="*/ 736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911">
                  <a:moveTo>
                    <a:pt x="0" y="736"/>
                  </a:moveTo>
                  <a:lnTo>
                    <a:pt x="1664" y="911"/>
                  </a:lnTo>
                  <a:lnTo>
                    <a:pt x="1439" y="0"/>
                  </a:lnTo>
                  <a:lnTo>
                    <a:pt x="399" y="127"/>
                  </a:lnTo>
                  <a:lnTo>
                    <a:pt x="0" y="736"/>
                  </a:lnTo>
                  <a:close/>
                </a:path>
              </a:pathLst>
            </a:custGeom>
            <a:solidFill>
              <a:srgbClr val="7CE4E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9" name="Forme libre 25">
              <a:extLst>
                <a:ext uri="{FF2B5EF4-FFF2-40B4-BE49-F238E27FC236}">
                  <a16:creationId xmlns:a16="http://schemas.microsoft.com/office/drawing/2014/main" id="{456FB113-4352-6C4B-8BA7-75134410F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8129" y="1426667"/>
              <a:ext cx="1347553" cy="593139"/>
            </a:xfrm>
            <a:custGeom>
              <a:avLst/>
              <a:gdLst>
                <a:gd name="T0" fmla="*/ 752 w 752"/>
                <a:gd name="T1" fmla="*/ 0 h 331"/>
                <a:gd name="T2" fmla="*/ 275 w 752"/>
                <a:gd name="T3" fmla="*/ 72 h 331"/>
                <a:gd name="T4" fmla="*/ 0 w 752"/>
                <a:gd name="T5" fmla="*/ 331 h 331"/>
                <a:gd name="T6" fmla="*/ 752 w 752"/>
                <a:gd name="T7" fmla="*/ 130 h 331"/>
                <a:gd name="T8" fmla="*/ 752 w 752"/>
                <a:gd name="T9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2" h="331">
                  <a:moveTo>
                    <a:pt x="752" y="0"/>
                  </a:moveTo>
                  <a:lnTo>
                    <a:pt x="275" y="72"/>
                  </a:lnTo>
                  <a:lnTo>
                    <a:pt x="0" y="331"/>
                  </a:lnTo>
                  <a:lnTo>
                    <a:pt x="752" y="130"/>
                  </a:lnTo>
                  <a:lnTo>
                    <a:pt x="752" y="0"/>
                  </a:lnTo>
                  <a:close/>
                </a:path>
              </a:pathLst>
            </a:custGeom>
            <a:solidFill>
              <a:srgbClr val="ADA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0" name="Forme libre 26">
              <a:extLst>
                <a:ext uri="{FF2B5EF4-FFF2-40B4-BE49-F238E27FC236}">
                  <a16:creationId xmlns:a16="http://schemas.microsoft.com/office/drawing/2014/main" id="{836F23BD-4B41-504E-95CE-08C73FCA0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5812" y="1828066"/>
              <a:ext cx="546548" cy="456950"/>
            </a:xfrm>
            <a:custGeom>
              <a:avLst/>
              <a:gdLst>
                <a:gd name="T0" fmla="*/ 162 w 162"/>
                <a:gd name="T1" fmla="*/ 66 h 136"/>
                <a:gd name="T2" fmla="*/ 87 w 162"/>
                <a:gd name="T3" fmla="*/ 130 h 136"/>
                <a:gd name="T4" fmla="*/ 36 w 162"/>
                <a:gd name="T5" fmla="*/ 124 h 136"/>
                <a:gd name="T6" fmla="*/ 0 w 162"/>
                <a:gd name="T7" fmla="*/ 103 h 136"/>
                <a:gd name="T8" fmla="*/ 103 w 162"/>
                <a:gd name="T9" fmla="*/ 0 h 136"/>
                <a:gd name="T10" fmla="*/ 148 w 162"/>
                <a:gd name="T11" fmla="*/ 50 h 136"/>
                <a:gd name="T12" fmla="*/ 162 w 162"/>
                <a:gd name="T13" fmla="*/ 6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136">
                  <a:moveTo>
                    <a:pt x="162" y="66"/>
                  </a:moveTo>
                  <a:cubicBezTo>
                    <a:pt x="162" y="66"/>
                    <a:pt x="119" y="116"/>
                    <a:pt x="87" y="130"/>
                  </a:cubicBezTo>
                  <a:cubicBezTo>
                    <a:pt x="72" y="136"/>
                    <a:pt x="53" y="131"/>
                    <a:pt x="36" y="124"/>
                  </a:cubicBezTo>
                  <a:cubicBezTo>
                    <a:pt x="16" y="115"/>
                    <a:pt x="0" y="103"/>
                    <a:pt x="0" y="10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48" y="50"/>
                    <a:pt x="148" y="50"/>
                    <a:pt x="148" y="50"/>
                  </a:cubicBezTo>
                  <a:lnTo>
                    <a:pt x="162" y="66"/>
                  </a:lnTo>
                  <a:close/>
                </a:path>
              </a:pathLst>
            </a:custGeom>
            <a:solidFill>
              <a:srgbClr val="D8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1" name="Forme libre 27">
              <a:extLst>
                <a:ext uri="{FF2B5EF4-FFF2-40B4-BE49-F238E27FC236}">
                  <a16:creationId xmlns:a16="http://schemas.microsoft.com/office/drawing/2014/main" id="{3968F556-0715-174A-981C-3BD1E9695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7665" y="1996510"/>
              <a:ext cx="424695" cy="288506"/>
            </a:xfrm>
            <a:custGeom>
              <a:avLst/>
              <a:gdLst>
                <a:gd name="T0" fmla="*/ 126 w 126"/>
                <a:gd name="T1" fmla="*/ 16 h 86"/>
                <a:gd name="T2" fmla="*/ 51 w 126"/>
                <a:gd name="T3" fmla="*/ 80 h 86"/>
                <a:gd name="T4" fmla="*/ 0 w 126"/>
                <a:gd name="T5" fmla="*/ 74 h 86"/>
                <a:gd name="T6" fmla="*/ 6 w 126"/>
                <a:gd name="T7" fmla="*/ 61 h 86"/>
                <a:gd name="T8" fmla="*/ 112 w 126"/>
                <a:gd name="T9" fmla="*/ 0 h 86"/>
                <a:gd name="T10" fmla="*/ 126 w 126"/>
                <a:gd name="T11" fmla="*/ 1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86">
                  <a:moveTo>
                    <a:pt x="126" y="16"/>
                  </a:moveTo>
                  <a:cubicBezTo>
                    <a:pt x="126" y="16"/>
                    <a:pt x="83" y="66"/>
                    <a:pt x="51" y="80"/>
                  </a:cubicBezTo>
                  <a:cubicBezTo>
                    <a:pt x="36" y="86"/>
                    <a:pt x="17" y="81"/>
                    <a:pt x="0" y="74"/>
                  </a:cubicBezTo>
                  <a:cubicBezTo>
                    <a:pt x="2" y="70"/>
                    <a:pt x="3" y="65"/>
                    <a:pt x="6" y="61"/>
                  </a:cubicBezTo>
                  <a:cubicBezTo>
                    <a:pt x="6" y="61"/>
                    <a:pt x="54" y="25"/>
                    <a:pt x="112" y="0"/>
                  </a:cubicBezTo>
                  <a:lnTo>
                    <a:pt x="126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2" name="Forme libre 28">
              <a:extLst>
                <a:ext uri="{FF2B5EF4-FFF2-40B4-BE49-F238E27FC236}">
                  <a16:creationId xmlns:a16="http://schemas.microsoft.com/office/drawing/2014/main" id="{3A6C7E24-2F40-5749-B51B-634D367FC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4938" y="-14067"/>
              <a:ext cx="387063" cy="7168"/>
            </a:xfrm>
            <a:custGeom>
              <a:avLst/>
              <a:gdLst>
                <a:gd name="T0" fmla="*/ 115 w 115"/>
                <a:gd name="T1" fmla="*/ 2 h 2"/>
                <a:gd name="T2" fmla="*/ 0 w 115"/>
                <a:gd name="T3" fmla="*/ 2 h 2"/>
                <a:gd name="T4" fmla="*/ 115 w 11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" h="2">
                  <a:moveTo>
                    <a:pt x="115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73" y="0"/>
                    <a:pt x="115" y="2"/>
                    <a:pt x="115" y="2"/>
                  </a:cubicBezTo>
                  <a:close/>
                </a:path>
              </a:pathLst>
            </a:custGeom>
            <a:solidFill>
              <a:srgbClr val="190E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45236BCE-543F-3C41-9F15-37ED036F5136}"/>
                </a:ext>
              </a:extLst>
            </p:cNvPr>
            <p:cNvGrpSpPr/>
            <p:nvPr/>
          </p:nvGrpSpPr>
          <p:grpSpPr>
            <a:xfrm>
              <a:off x="7676266" y="528897"/>
              <a:ext cx="1904852" cy="2230988"/>
              <a:chOff x="7676266" y="528897"/>
              <a:chExt cx="1904852" cy="2230988"/>
            </a:xfrm>
            <a:gradFill>
              <a:gsLst>
                <a:gs pos="0">
                  <a:srgbClr val="03002F"/>
                </a:gs>
                <a:gs pos="100000">
                  <a:srgbClr val="F870FF"/>
                </a:gs>
              </a:gsLst>
              <a:lin ang="19800000" scaled="0"/>
            </a:gradFill>
          </p:grpSpPr>
          <p:sp>
            <p:nvSpPr>
              <p:cNvPr id="19" name="Forme libre 29">
                <a:extLst>
                  <a:ext uri="{FF2B5EF4-FFF2-40B4-BE49-F238E27FC236}">
                    <a16:creationId xmlns:a16="http://schemas.microsoft.com/office/drawing/2014/main" id="{A377DD8C-1C9F-3F4C-8540-51D88AB697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6266" y="2195418"/>
                <a:ext cx="589555" cy="564467"/>
              </a:xfrm>
              <a:custGeom>
                <a:avLst/>
                <a:gdLst>
                  <a:gd name="T0" fmla="*/ 138 w 175"/>
                  <a:gd name="T1" fmla="*/ 16 h 168"/>
                  <a:gd name="T2" fmla="*/ 175 w 175"/>
                  <a:gd name="T3" fmla="*/ 32 h 168"/>
                  <a:gd name="T4" fmla="*/ 167 w 175"/>
                  <a:gd name="T5" fmla="*/ 40 h 168"/>
                  <a:gd name="T6" fmla="*/ 109 w 175"/>
                  <a:gd name="T7" fmla="*/ 105 h 168"/>
                  <a:gd name="T8" fmla="*/ 109 w 175"/>
                  <a:gd name="T9" fmla="*/ 105 h 168"/>
                  <a:gd name="T10" fmla="*/ 84 w 175"/>
                  <a:gd name="T11" fmla="*/ 133 h 168"/>
                  <a:gd name="T12" fmla="*/ 0 w 175"/>
                  <a:gd name="T13" fmla="*/ 168 h 168"/>
                  <a:gd name="T14" fmla="*/ 32 w 175"/>
                  <a:gd name="T15" fmla="*/ 83 h 168"/>
                  <a:gd name="T16" fmla="*/ 48 w 175"/>
                  <a:gd name="T17" fmla="*/ 63 h 168"/>
                  <a:gd name="T18" fmla="*/ 65 w 175"/>
                  <a:gd name="T19" fmla="*/ 42 h 168"/>
                  <a:gd name="T20" fmla="*/ 99 w 175"/>
                  <a:gd name="T21" fmla="*/ 0 h 168"/>
                  <a:gd name="T22" fmla="*/ 103 w 175"/>
                  <a:gd name="T23" fmla="*/ 1 h 168"/>
                  <a:gd name="T24" fmla="*/ 108 w 175"/>
                  <a:gd name="T25" fmla="*/ 3 h 168"/>
                  <a:gd name="T26" fmla="*/ 113 w 175"/>
                  <a:gd name="T27" fmla="*/ 6 h 168"/>
                  <a:gd name="T28" fmla="*/ 115 w 175"/>
                  <a:gd name="T29" fmla="*/ 6 h 168"/>
                  <a:gd name="T30" fmla="*/ 115 w 175"/>
                  <a:gd name="T31" fmla="*/ 6 h 168"/>
                  <a:gd name="T32" fmla="*/ 115 w 175"/>
                  <a:gd name="T33" fmla="*/ 6 h 168"/>
                  <a:gd name="T34" fmla="*/ 131 w 175"/>
                  <a:gd name="T35" fmla="*/ 13 h 168"/>
                  <a:gd name="T36" fmla="*/ 136 w 175"/>
                  <a:gd name="T37" fmla="*/ 15 h 168"/>
                  <a:gd name="T38" fmla="*/ 138 w 175"/>
                  <a:gd name="T39" fmla="*/ 16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5" h="168">
                    <a:moveTo>
                      <a:pt x="138" y="16"/>
                    </a:moveTo>
                    <a:cubicBezTo>
                      <a:pt x="150" y="21"/>
                      <a:pt x="162" y="27"/>
                      <a:pt x="175" y="32"/>
                    </a:cubicBezTo>
                    <a:cubicBezTo>
                      <a:pt x="167" y="40"/>
                      <a:pt x="167" y="40"/>
                      <a:pt x="167" y="40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84" y="133"/>
                      <a:pt x="84" y="133"/>
                      <a:pt x="84" y="133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48" y="63"/>
                      <a:pt x="48" y="63"/>
                      <a:pt x="48" y="63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00" y="0"/>
                      <a:pt x="101" y="1"/>
                      <a:pt x="103" y="1"/>
                    </a:cubicBezTo>
                    <a:cubicBezTo>
                      <a:pt x="104" y="2"/>
                      <a:pt x="106" y="3"/>
                      <a:pt x="108" y="3"/>
                    </a:cubicBezTo>
                    <a:cubicBezTo>
                      <a:pt x="110" y="4"/>
                      <a:pt x="112" y="5"/>
                      <a:pt x="113" y="6"/>
                    </a:cubicBezTo>
                    <a:cubicBezTo>
                      <a:pt x="114" y="6"/>
                      <a:pt x="114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20" y="8"/>
                      <a:pt x="126" y="11"/>
                      <a:pt x="131" y="13"/>
                    </a:cubicBezTo>
                    <a:cubicBezTo>
                      <a:pt x="133" y="14"/>
                      <a:pt x="134" y="15"/>
                      <a:pt x="136" y="15"/>
                    </a:cubicBezTo>
                    <a:cubicBezTo>
                      <a:pt x="137" y="16"/>
                      <a:pt x="137" y="16"/>
                      <a:pt x="138" y="1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  <p:sp>
            <p:nvSpPr>
              <p:cNvPr id="20" name="Forme libre 30">
                <a:extLst>
                  <a:ext uri="{FF2B5EF4-FFF2-40B4-BE49-F238E27FC236}">
                    <a16:creationId xmlns:a16="http://schemas.microsoft.com/office/drawing/2014/main" id="{E91F107D-7ACD-2541-84BE-9EEF65666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9570" y="528897"/>
                <a:ext cx="1571548" cy="1774039"/>
              </a:xfrm>
              <a:custGeom>
                <a:avLst/>
                <a:gdLst>
                  <a:gd name="T0" fmla="*/ 454 w 466"/>
                  <a:gd name="T1" fmla="*/ 77 h 527"/>
                  <a:gd name="T2" fmla="*/ 450 w 466"/>
                  <a:gd name="T3" fmla="*/ 81 h 527"/>
                  <a:gd name="T4" fmla="*/ 241 w 466"/>
                  <a:gd name="T5" fmla="*/ 334 h 527"/>
                  <a:gd name="T6" fmla="*/ 228 w 466"/>
                  <a:gd name="T7" fmla="*/ 350 h 527"/>
                  <a:gd name="T8" fmla="*/ 184 w 466"/>
                  <a:gd name="T9" fmla="*/ 403 h 527"/>
                  <a:gd name="T10" fmla="*/ 162 w 466"/>
                  <a:gd name="T11" fmla="*/ 429 h 527"/>
                  <a:gd name="T12" fmla="*/ 134 w 466"/>
                  <a:gd name="T13" fmla="*/ 461 h 527"/>
                  <a:gd name="T14" fmla="*/ 76 w 466"/>
                  <a:gd name="T15" fmla="*/ 527 h 527"/>
                  <a:gd name="T16" fmla="*/ 39 w 466"/>
                  <a:gd name="T17" fmla="*/ 511 h 527"/>
                  <a:gd name="T18" fmla="*/ 37 w 466"/>
                  <a:gd name="T19" fmla="*/ 510 h 527"/>
                  <a:gd name="T20" fmla="*/ 32 w 466"/>
                  <a:gd name="T21" fmla="*/ 508 h 527"/>
                  <a:gd name="T22" fmla="*/ 16 w 466"/>
                  <a:gd name="T23" fmla="*/ 501 h 527"/>
                  <a:gd name="T24" fmla="*/ 16 w 466"/>
                  <a:gd name="T25" fmla="*/ 501 h 527"/>
                  <a:gd name="T26" fmla="*/ 16 w 466"/>
                  <a:gd name="T27" fmla="*/ 501 h 527"/>
                  <a:gd name="T28" fmla="*/ 14 w 466"/>
                  <a:gd name="T29" fmla="*/ 501 h 527"/>
                  <a:gd name="T30" fmla="*/ 9 w 466"/>
                  <a:gd name="T31" fmla="*/ 498 h 527"/>
                  <a:gd name="T32" fmla="*/ 4 w 466"/>
                  <a:gd name="T33" fmla="*/ 496 h 527"/>
                  <a:gd name="T34" fmla="*/ 0 w 466"/>
                  <a:gd name="T35" fmla="*/ 495 h 527"/>
                  <a:gd name="T36" fmla="*/ 378 w 466"/>
                  <a:gd name="T37" fmla="*/ 24 h 527"/>
                  <a:gd name="T38" fmla="*/ 443 w 466"/>
                  <a:gd name="T39" fmla="*/ 16 h 527"/>
                  <a:gd name="T40" fmla="*/ 454 w 466"/>
                  <a:gd name="T41" fmla="*/ 7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6" h="527">
                    <a:moveTo>
                      <a:pt x="454" y="77"/>
                    </a:moveTo>
                    <a:cubicBezTo>
                      <a:pt x="453" y="78"/>
                      <a:pt x="452" y="80"/>
                      <a:pt x="450" y="81"/>
                    </a:cubicBezTo>
                    <a:cubicBezTo>
                      <a:pt x="241" y="334"/>
                      <a:pt x="241" y="334"/>
                      <a:pt x="241" y="334"/>
                    </a:cubicBezTo>
                    <a:cubicBezTo>
                      <a:pt x="228" y="350"/>
                      <a:pt x="228" y="350"/>
                      <a:pt x="228" y="350"/>
                    </a:cubicBezTo>
                    <a:cubicBezTo>
                      <a:pt x="184" y="403"/>
                      <a:pt x="184" y="403"/>
                      <a:pt x="184" y="403"/>
                    </a:cubicBezTo>
                    <a:cubicBezTo>
                      <a:pt x="162" y="429"/>
                      <a:pt x="162" y="429"/>
                      <a:pt x="162" y="429"/>
                    </a:cubicBezTo>
                    <a:cubicBezTo>
                      <a:pt x="134" y="461"/>
                      <a:pt x="134" y="461"/>
                      <a:pt x="134" y="461"/>
                    </a:cubicBezTo>
                    <a:cubicBezTo>
                      <a:pt x="76" y="527"/>
                      <a:pt x="76" y="527"/>
                      <a:pt x="76" y="527"/>
                    </a:cubicBezTo>
                    <a:cubicBezTo>
                      <a:pt x="63" y="522"/>
                      <a:pt x="51" y="516"/>
                      <a:pt x="39" y="511"/>
                    </a:cubicBezTo>
                    <a:cubicBezTo>
                      <a:pt x="38" y="511"/>
                      <a:pt x="38" y="511"/>
                      <a:pt x="37" y="510"/>
                    </a:cubicBezTo>
                    <a:cubicBezTo>
                      <a:pt x="35" y="510"/>
                      <a:pt x="34" y="509"/>
                      <a:pt x="32" y="508"/>
                    </a:cubicBezTo>
                    <a:cubicBezTo>
                      <a:pt x="27" y="506"/>
                      <a:pt x="21" y="503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5" y="501"/>
                      <a:pt x="15" y="501"/>
                      <a:pt x="14" y="501"/>
                    </a:cubicBezTo>
                    <a:cubicBezTo>
                      <a:pt x="13" y="500"/>
                      <a:pt x="11" y="499"/>
                      <a:pt x="9" y="498"/>
                    </a:cubicBezTo>
                    <a:cubicBezTo>
                      <a:pt x="7" y="498"/>
                      <a:pt x="5" y="497"/>
                      <a:pt x="4" y="496"/>
                    </a:cubicBezTo>
                    <a:cubicBezTo>
                      <a:pt x="2" y="496"/>
                      <a:pt x="1" y="495"/>
                      <a:pt x="0" y="495"/>
                    </a:cubicBezTo>
                    <a:cubicBezTo>
                      <a:pt x="378" y="24"/>
                      <a:pt x="378" y="24"/>
                      <a:pt x="378" y="24"/>
                    </a:cubicBezTo>
                    <a:cubicBezTo>
                      <a:pt x="394" y="4"/>
                      <a:pt x="423" y="0"/>
                      <a:pt x="443" y="16"/>
                    </a:cubicBezTo>
                    <a:cubicBezTo>
                      <a:pt x="462" y="31"/>
                      <a:pt x="466" y="57"/>
                      <a:pt x="454" y="7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>
                      <a:lumMod val="67000"/>
                    </a:schemeClr>
                  </a:gs>
                  <a:gs pos="48000">
                    <a:schemeClr val="accent6">
                      <a:lumMod val="97000"/>
                      <a:lumOff val="3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</p:grpSp>
        <p:sp>
          <p:nvSpPr>
            <p:cNvPr id="14" name="Forme libre 31">
              <a:extLst>
                <a:ext uri="{FF2B5EF4-FFF2-40B4-BE49-F238E27FC236}">
                  <a16:creationId xmlns:a16="http://schemas.microsoft.com/office/drawing/2014/main" id="{C19D34E2-BF95-6E46-ADAD-3EAEBF061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9964" y="1441003"/>
              <a:ext cx="4582038" cy="5372291"/>
            </a:xfrm>
            <a:custGeom>
              <a:avLst/>
              <a:gdLst>
                <a:gd name="T0" fmla="*/ 1360 w 1360"/>
                <a:gd name="T1" fmla="*/ 1596 h 1596"/>
                <a:gd name="T2" fmla="*/ 935 w 1360"/>
                <a:gd name="T3" fmla="*/ 1437 h 1596"/>
                <a:gd name="T4" fmla="*/ 823 w 1360"/>
                <a:gd name="T5" fmla="*/ 1072 h 1596"/>
                <a:gd name="T6" fmla="*/ 756 w 1360"/>
                <a:gd name="T7" fmla="*/ 634 h 1596"/>
                <a:gd name="T8" fmla="*/ 753 w 1360"/>
                <a:gd name="T9" fmla="*/ 624 h 1596"/>
                <a:gd name="T10" fmla="*/ 750 w 1360"/>
                <a:gd name="T11" fmla="*/ 616 h 1596"/>
                <a:gd name="T12" fmla="*/ 737 w 1360"/>
                <a:gd name="T13" fmla="*/ 587 h 1596"/>
                <a:gd name="T14" fmla="*/ 729 w 1360"/>
                <a:gd name="T15" fmla="*/ 577 h 1596"/>
                <a:gd name="T16" fmla="*/ 722 w 1360"/>
                <a:gd name="T17" fmla="*/ 571 h 1596"/>
                <a:gd name="T18" fmla="*/ 718 w 1360"/>
                <a:gd name="T19" fmla="*/ 568 h 1596"/>
                <a:gd name="T20" fmla="*/ 699 w 1360"/>
                <a:gd name="T21" fmla="*/ 559 h 1596"/>
                <a:gd name="T22" fmla="*/ 694 w 1360"/>
                <a:gd name="T23" fmla="*/ 557 h 1596"/>
                <a:gd name="T24" fmla="*/ 667 w 1360"/>
                <a:gd name="T25" fmla="*/ 551 h 1596"/>
                <a:gd name="T26" fmla="*/ 637 w 1360"/>
                <a:gd name="T27" fmla="*/ 546 h 1596"/>
                <a:gd name="T28" fmla="*/ 612 w 1360"/>
                <a:gd name="T29" fmla="*/ 542 h 1596"/>
                <a:gd name="T30" fmla="*/ 597 w 1360"/>
                <a:gd name="T31" fmla="*/ 539 h 1596"/>
                <a:gd name="T32" fmla="*/ 554 w 1360"/>
                <a:gd name="T33" fmla="*/ 532 h 1596"/>
                <a:gd name="T34" fmla="*/ 495 w 1360"/>
                <a:gd name="T35" fmla="*/ 522 h 1596"/>
                <a:gd name="T36" fmla="*/ 469 w 1360"/>
                <a:gd name="T37" fmla="*/ 516 h 1596"/>
                <a:gd name="T38" fmla="*/ 447 w 1360"/>
                <a:gd name="T39" fmla="*/ 512 h 1596"/>
                <a:gd name="T40" fmla="*/ 421 w 1360"/>
                <a:gd name="T41" fmla="*/ 506 h 1596"/>
                <a:gd name="T42" fmla="*/ 402 w 1360"/>
                <a:gd name="T43" fmla="*/ 500 h 1596"/>
                <a:gd name="T44" fmla="*/ 382 w 1360"/>
                <a:gd name="T45" fmla="*/ 495 h 1596"/>
                <a:gd name="T46" fmla="*/ 367 w 1360"/>
                <a:gd name="T47" fmla="*/ 490 h 1596"/>
                <a:gd name="T48" fmla="*/ 355 w 1360"/>
                <a:gd name="T49" fmla="*/ 485 h 1596"/>
                <a:gd name="T50" fmla="*/ 332 w 1360"/>
                <a:gd name="T51" fmla="*/ 476 h 1596"/>
                <a:gd name="T52" fmla="*/ 290 w 1360"/>
                <a:gd name="T53" fmla="*/ 452 h 1596"/>
                <a:gd name="T54" fmla="*/ 280 w 1360"/>
                <a:gd name="T55" fmla="*/ 444 h 1596"/>
                <a:gd name="T56" fmla="*/ 264 w 1360"/>
                <a:gd name="T57" fmla="*/ 429 h 1596"/>
                <a:gd name="T58" fmla="*/ 252 w 1360"/>
                <a:gd name="T59" fmla="*/ 419 h 1596"/>
                <a:gd name="T60" fmla="*/ 241 w 1360"/>
                <a:gd name="T61" fmla="*/ 410 h 1596"/>
                <a:gd name="T62" fmla="*/ 129 w 1360"/>
                <a:gd name="T63" fmla="*/ 329 h 1596"/>
                <a:gd name="T64" fmla="*/ 106 w 1360"/>
                <a:gd name="T65" fmla="*/ 313 h 1596"/>
                <a:gd name="T66" fmla="*/ 68 w 1360"/>
                <a:gd name="T67" fmla="*/ 287 h 1596"/>
                <a:gd name="T68" fmla="*/ 33 w 1360"/>
                <a:gd name="T69" fmla="*/ 221 h 1596"/>
                <a:gd name="T70" fmla="*/ 73 w 1360"/>
                <a:gd name="T71" fmla="*/ 213 h 1596"/>
                <a:gd name="T72" fmla="*/ 79 w 1360"/>
                <a:gd name="T73" fmla="*/ 213 h 1596"/>
                <a:gd name="T74" fmla="*/ 87 w 1360"/>
                <a:gd name="T75" fmla="*/ 214 h 1596"/>
                <a:gd name="T76" fmla="*/ 119 w 1360"/>
                <a:gd name="T77" fmla="*/ 224 h 1596"/>
                <a:gd name="T78" fmla="*/ 128 w 1360"/>
                <a:gd name="T79" fmla="*/ 227 h 1596"/>
                <a:gd name="T80" fmla="*/ 135 w 1360"/>
                <a:gd name="T81" fmla="*/ 230 h 1596"/>
                <a:gd name="T82" fmla="*/ 151 w 1360"/>
                <a:gd name="T83" fmla="*/ 237 h 1596"/>
                <a:gd name="T84" fmla="*/ 158 w 1360"/>
                <a:gd name="T85" fmla="*/ 240 h 1596"/>
                <a:gd name="T86" fmla="*/ 197 w 1360"/>
                <a:gd name="T87" fmla="*/ 257 h 1596"/>
                <a:gd name="T88" fmla="*/ 412 w 1360"/>
                <a:gd name="T89" fmla="*/ 273 h 1596"/>
                <a:gd name="T90" fmla="*/ 461 w 1360"/>
                <a:gd name="T91" fmla="*/ 189 h 1596"/>
                <a:gd name="T92" fmla="*/ 460 w 1360"/>
                <a:gd name="T93" fmla="*/ 185 h 1596"/>
                <a:gd name="T94" fmla="*/ 460 w 1360"/>
                <a:gd name="T95" fmla="*/ 181 h 1596"/>
                <a:gd name="T96" fmla="*/ 457 w 1360"/>
                <a:gd name="T97" fmla="*/ 176 h 1596"/>
                <a:gd name="T98" fmla="*/ 455 w 1360"/>
                <a:gd name="T99" fmla="*/ 172 h 1596"/>
                <a:gd name="T100" fmla="*/ 451 w 1360"/>
                <a:gd name="T101" fmla="*/ 168 h 1596"/>
                <a:gd name="T102" fmla="*/ 444 w 1360"/>
                <a:gd name="T103" fmla="*/ 164 h 1596"/>
                <a:gd name="T104" fmla="*/ 423 w 1360"/>
                <a:gd name="T105" fmla="*/ 160 h 1596"/>
                <a:gd name="T106" fmla="*/ 281 w 1360"/>
                <a:gd name="T107" fmla="*/ 158 h 1596"/>
                <a:gd name="T108" fmla="*/ 347 w 1360"/>
                <a:gd name="T109" fmla="*/ 79 h 1596"/>
                <a:gd name="T110" fmla="*/ 420 w 1360"/>
                <a:gd name="T111" fmla="*/ 45 h 1596"/>
                <a:gd name="T112" fmla="*/ 548 w 1360"/>
                <a:gd name="T113" fmla="*/ 2 h 1596"/>
                <a:gd name="T114" fmla="*/ 584 w 1360"/>
                <a:gd name="T115" fmla="*/ 24 h 1596"/>
                <a:gd name="T116" fmla="*/ 905 w 1360"/>
                <a:gd name="T117" fmla="*/ 485 h 1596"/>
                <a:gd name="T118" fmla="*/ 918 w 1360"/>
                <a:gd name="T119" fmla="*/ 526 h 1596"/>
                <a:gd name="T120" fmla="*/ 1360 w 1360"/>
                <a:gd name="T121" fmla="*/ 1194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0" h="1596">
                  <a:moveTo>
                    <a:pt x="1360" y="1194"/>
                  </a:moveTo>
                  <a:cubicBezTo>
                    <a:pt x="1360" y="1596"/>
                    <a:pt x="1360" y="1596"/>
                    <a:pt x="1360" y="1596"/>
                  </a:cubicBezTo>
                  <a:cubicBezTo>
                    <a:pt x="1349" y="1575"/>
                    <a:pt x="1312" y="1536"/>
                    <a:pt x="1197" y="1497"/>
                  </a:cubicBezTo>
                  <a:cubicBezTo>
                    <a:pt x="1135" y="1476"/>
                    <a:pt x="1050" y="1455"/>
                    <a:pt x="935" y="1437"/>
                  </a:cubicBezTo>
                  <a:cubicBezTo>
                    <a:pt x="897" y="1361"/>
                    <a:pt x="867" y="1277"/>
                    <a:pt x="847" y="1188"/>
                  </a:cubicBezTo>
                  <a:cubicBezTo>
                    <a:pt x="838" y="1147"/>
                    <a:pt x="830" y="1108"/>
                    <a:pt x="823" y="1072"/>
                  </a:cubicBezTo>
                  <a:cubicBezTo>
                    <a:pt x="785" y="876"/>
                    <a:pt x="776" y="752"/>
                    <a:pt x="763" y="674"/>
                  </a:cubicBezTo>
                  <a:cubicBezTo>
                    <a:pt x="761" y="659"/>
                    <a:pt x="758" y="646"/>
                    <a:pt x="756" y="634"/>
                  </a:cubicBezTo>
                  <a:cubicBezTo>
                    <a:pt x="755" y="632"/>
                    <a:pt x="754" y="630"/>
                    <a:pt x="754" y="628"/>
                  </a:cubicBezTo>
                  <a:cubicBezTo>
                    <a:pt x="754" y="627"/>
                    <a:pt x="753" y="625"/>
                    <a:pt x="753" y="624"/>
                  </a:cubicBezTo>
                  <a:cubicBezTo>
                    <a:pt x="752" y="622"/>
                    <a:pt x="752" y="620"/>
                    <a:pt x="751" y="618"/>
                  </a:cubicBezTo>
                  <a:cubicBezTo>
                    <a:pt x="751" y="618"/>
                    <a:pt x="751" y="617"/>
                    <a:pt x="750" y="616"/>
                  </a:cubicBezTo>
                  <a:cubicBezTo>
                    <a:pt x="747" y="605"/>
                    <a:pt x="743" y="596"/>
                    <a:pt x="738" y="589"/>
                  </a:cubicBezTo>
                  <a:cubicBezTo>
                    <a:pt x="737" y="588"/>
                    <a:pt x="737" y="588"/>
                    <a:pt x="737" y="587"/>
                  </a:cubicBezTo>
                  <a:cubicBezTo>
                    <a:pt x="735" y="584"/>
                    <a:pt x="732" y="581"/>
                    <a:pt x="730" y="579"/>
                  </a:cubicBezTo>
                  <a:cubicBezTo>
                    <a:pt x="730" y="578"/>
                    <a:pt x="729" y="578"/>
                    <a:pt x="729" y="577"/>
                  </a:cubicBezTo>
                  <a:cubicBezTo>
                    <a:pt x="727" y="576"/>
                    <a:pt x="725" y="574"/>
                    <a:pt x="723" y="572"/>
                  </a:cubicBezTo>
                  <a:cubicBezTo>
                    <a:pt x="723" y="572"/>
                    <a:pt x="723" y="571"/>
                    <a:pt x="722" y="571"/>
                  </a:cubicBezTo>
                  <a:cubicBezTo>
                    <a:pt x="722" y="571"/>
                    <a:pt x="722" y="571"/>
                    <a:pt x="721" y="571"/>
                  </a:cubicBezTo>
                  <a:cubicBezTo>
                    <a:pt x="720" y="570"/>
                    <a:pt x="719" y="569"/>
                    <a:pt x="718" y="568"/>
                  </a:cubicBezTo>
                  <a:cubicBezTo>
                    <a:pt x="715" y="566"/>
                    <a:pt x="712" y="564"/>
                    <a:pt x="709" y="563"/>
                  </a:cubicBezTo>
                  <a:cubicBezTo>
                    <a:pt x="705" y="561"/>
                    <a:pt x="702" y="560"/>
                    <a:pt x="699" y="559"/>
                  </a:cubicBezTo>
                  <a:cubicBezTo>
                    <a:pt x="698" y="559"/>
                    <a:pt x="697" y="558"/>
                    <a:pt x="696" y="558"/>
                  </a:cubicBezTo>
                  <a:cubicBezTo>
                    <a:pt x="696" y="558"/>
                    <a:pt x="695" y="558"/>
                    <a:pt x="694" y="557"/>
                  </a:cubicBezTo>
                  <a:cubicBezTo>
                    <a:pt x="692" y="557"/>
                    <a:pt x="690" y="556"/>
                    <a:pt x="688" y="556"/>
                  </a:cubicBezTo>
                  <a:cubicBezTo>
                    <a:pt x="681" y="554"/>
                    <a:pt x="674" y="553"/>
                    <a:pt x="667" y="551"/>
                  </a:cubicBezTo>
                  <a:cubicBezTo>
                    <a:pt x="665" y="551"/>
                    <a:pt x="663" y="551"/>
                    <a:pt x="661" y="550"/>
                  </a:cubicBezTo>
                  <a:cubicBezTo>
                    <a:pt x="653" y="549"/>
                    <a:pt x="645" y="547"/>
                    <a:pt x="637" y="546"/>
                  </a:cubicBezTo>
                  <a:cubicBezTo>
                    <a:pt x="632" y="545"/>
                    <a:pt x="628" y="545"/>
                    <a:pt x="624" y="544"/>
                  </a:cubicBezTo>
                  <a:cubicBezTo>
                    <a:pt x="620" y="543"/>
                    <a:pt x="616" y="543"/>
                    <a:pt x="612" y="542"/>
                  </a:cubicBezTo>
                  <a:cubicBezTo>
                    <a:pt x="611" y="542"/>
                    <a:pt x="611" y="542"/>
                    <a:pt x="610" y="541"/>
                  </a:cubicBezTo>
                  <a:cubicBezTo>
                    <a:pt x="605" y="541"/>
                    <a:pt x="601" y="540"/>
                    <a:pt x="597" y="539"/>
                  </a:cubicBezTo>
                  <a:cubicBezTo>
                    <a:pt x="590" y="538"/>
                    <a:pt x="583" y="537"/>
                    <a:pt x="576" y="536"/>
                  </a:cubicBezTo>
                  <a:cubicBezTo>
                    <a:pt x="569" y="535"/>
                    <a:pt x="562" y="534"/>
                    <a:pt x="554" y="532"/>
                  </a:cubicBezTo>
                  <a:cubicBezTo>
                    <a:pt x="539" y="530"/>
                    <a:pt x="523" y="527"/>
                    <a:pt x="508" y="524"/>
                  </a:cubicBezTo>
                  <a:cubicBezTo>
                    <a:pt x="504" y="523"/>
                    <a:pt x="499" y="523"/>
                    <a:pt x="495" y="522"/>
                  </a:cubicBezTo>
                  <a:cubicBezTo>
                    <a:pt x="493" y="521"/>
                    <a:pt x="490" y="521"/>
                    <a:pt x="488" y="520"/>
                  </a:cubicBezTo>
                  <a:cubicBezTo>
                    <a:pt x="481" y="519"/>
                    <a:pt x="475" y="518"/>
                    <a:pt x="469" y="516"/>
                  </a:cubicBezTo>
                  <a:cubicBezTo>
                    <a:pt x="464" y="515"/>
                    <a:pt x="459" y="514"/>
                    <a:pt x="454" y="513"/>
                  </a:cubicBezTo>
                  <a:cubicBezTo>
                    <a:pt x="452" y="513"/>
                    <a:pt x="449" y="512"/>
                    <a:pt x="447" y="512"/>
                  </a:cubicBezTo>
                  <a:cubicBezTo>
                    <a:pt x="439" y="510"/>
                    <a:pt x="432" y="508"/>
                    <a:pt x="425" y="507"/>
                  </a:cubicBezTo>
                  <a:cubicBezTo>
                    <a:pt x="424" y="506"/>
                    <a:pt x="422" y="506"/>
                    <a:pt x="421" y="506"/>
                  </a:cubicBezTo>
                  <a:cubicBezTo>
                    <a:pt x="418" y="505"/>
                    <a:pt x="414" y="504"/>
                    <a:pt x="411" y="503"/>
                  </a:cubicBezTo>
                  <a:cubicBezTo>
                    <a:pt x="408" y="502"/>
                    <a:pt x="405" y="501"/>
                    <a:pt x="402" y="500"/>
                  </a:cubicBezTo>
                  <a:cubicBezTo>
                    <a:pt x="399" y="500"/>
                    <a:pt x="396" y="499"/>
                    <a:pt x="393" y="498"/>
                  </a:cubicBezTo>
                  <a:cubicBezTo>
                    <a:pt x="389" y="497"/>
                    <a:pt x="386" y="496"/>
                    <a:pt x="382" y="495"/>
                  </a:cubicBezTo>
                  <a:cubicBezTo>
                    <a:pt x="380" y="494"/>
                    <a:pt x="377" y="493"/>
                    <a:pt x="374" y="492"/>
                  </a:cubicBezTo>
                  <a:cubicBezTo>
                    <a:pt x="372" y="491"/>
                    <a:pt x="370" y="491"/>
                    <a:pt x="367" y="490"/>
                  </a:cubicBezTo>
                  <a:cubicBezTo>
                    <a:pt x="365" y="489"/>
                    <a:pt x="363" y="488"/>
                    <a:pt x="361" y="488"/>
                  </a:cubicBezTo>
                  <a:cubicBezTo>
                    <a:pt x="359" y="487"/>
                    <a:pt x="357" y="486"/>
                    <a:pt x="355" y="485"/>
                  </a:cubicBezTo>
                  <a:cubicBezTo>
                    <a:pt x="349" y="483"/>
                    <a:pt x="343" y="481"/>
                    <a:pt x="337" y="478"/>
                  </a:cubicBezTo>
                  <a:cubicBezTo>
                    <a:pt x="335" y="477"/>
                    <a:pt x="334" y="477"/>
                    <a:pt x="332" y="476"/>
                  </a:cubicBezTo>
                  <a:cubicBezTo>
                    <a:pt x="317" y="469"/>
                    <a:pt x="304" y="462"/>
                    <a:pt x="292" y="453"/>
                  </a:cubicBezTo>
                  <a:cubicBezTo>
                    <a:pt x="292" y="453"/>
                    <a:pt x="291" y="453"/>
                    <a:pt x="290" y="452"/>
                  </a:cubicBezTo>
                  <a:cubicBezTo>
                    <a:pt x="288" y="450"/>
                    <a:pt x="286" y="449"/>
                    <a:pt x="284" y="447"/>
                  </a:cubicBezTo>
                  <a:cubicBezTo>
                    <a:pt x="282" y="446"/>
                    <a:pt x="281" y="445"/>
                    <a:pt x="280" y="444"/>
                  </a:cubicBezTo>
                  <a:cubicBezTo>
                    <a:pt x="276" y="440"/>
                    <a:pt x="272" y="436"/>
                    <a:pt x="268" y="432"/>
                  </a:cubicBezTo>
                  <a:cubicBezTo>
                    <a:pt x="266" y="431"/>
                    <a:pt x="265" y="430"/>
                    <a:pt x="264" y="429"/>
                  </a:cubicBezTo>
                  <a:cubicBezTo>
                    <a:pt x="262" y="428"/>
                    <a:pt x="260" y="426"/>
                    <a:pt x="258" y="424"/>
                  </a:cubicBezTo>
                  <a:cubicBezTo>
                    <a:pt x="256" y="423"/>
                    <a:pt x="254" y="421"/>
                    <a:pt x="252" y="419"/>
                  </a:cubicBezTo>
                  <a:cubicBezTo>
                    <a:pt x="249" y="417"/>
                    <a:pt x="247" y="416"/>
                    <a:pt x="245" y="414"/>
                  </a:cubicBezTo>
                  <a:cubicBezTo>
                    <a:pt x="244" y="413"/>
                    <a:pt x="242" y="412"/>
                    <a:pt x="241" y="410"/>
                  </a:cubicBezTo>
                  <a:cubicBezTo>
                    <a:pt x="208" y="384"/>
                    <a:pt x="168" y="355"/>
                    <a:pt x="129" y="329"/>
                  </a:cubicBezTo>
                  <a:cubicBezTo>
                    <a:pt x="129" y="329"/>
                    <a:pt x="129" y="329"/>
                    <a:pt x="129" y="329"/>
                  </a:cubicBezTo>
                  <a:cubicBezTo>
                    <a:pt x="125" y="326"/>
                    <a:pt x="121" y="323"/>
                    <a:pt x="117" y="320"/>
                  </a:cubicBezTo>
                  <a:cubicBezTo>
                    <a:pt x="113" y="318"/>
                    <a:pt x="110" y="315"/>
                    <a:pt x="106" y="313"/>
                  </a:cubicBezTo>
                  <a:cubicBezTo>
                    <a:pt x="104" y="311"/>
                    <a:pt x="101" y="309"/>
                    <a:pt x="99" y="308"/>
                  </a:cubicBezTo>
                  <a:cubicBezTo>
                    <a:pt x="88" y="300"/>
                    <a:pt x="78" y="294"/>
                    <a:pt x="68" y="287"/>
                  </a:cubicBezTo>
                  <a:cubicBezTo>
                    <a:pt x="29" y="261"/>
                    <a:pt x="0" y="243"/>
                    <a:pt x="0" y="243"/>
                  </a:cubicBezTo>
                  <a:cubicBezTo>
                    <a:pt x="0" y="243"/>
                    <a:pt x="7" y="230"/>
                    <a:pt x="33" y="221"/>
                  </a:cubicBezTo>
                  <a:cubicBezTo>
                    <a:pt x="43" y="217"/>
                    <a:pt x="55" y="215"/>
                    <a:pt x="71" y="213"/>
                  </a:cubicBezTo>
                  <a:cubicBezTo>
                    <a:pt x="73" y="213"/>
                    <a:pt x="73" y="213"/>
                    <a:pt x="73" y="213"/>
                  </a:cubicBezTo>
                  <a:cubicBezTo>
                    <a:pt x="74" y="213"/>
                    <a:pt x="74" y="213"/>
                    <a:pt x="75" y="213"/>
                  </a:cubicBezTo>
                  <a:cubicBezTo>
                    <a:pt x="77" y="213"/>
                    <a:pt x="78" y="213"/>
                    <a:pt x="79" y="213"/>
                  </a:cubicBezTo>
                  <a:cubicBezTo>
                    <a:pt x="81" y="213"/>
                    <a:pt x="82" y="213"/>
                    <a:pt x="84" y="214"/>
                  </a:cubicBezTo>
                  <a:cubicBezTo>
                    <a:pt x="85" y="214"/>
                    <a:pt x="86" y="214"/>
                    <a:pt x="87" y="214"/>
                  </a:cubicBezTo>
                  <a:cubicBezTo>
                    <a:pt x="95" y="216"/>
                    <a:pt x="103" y="218"/>
                    <a:pt x="113" y="221"/>
                  </a:cubicBezTo>
                  <a:cubicBezTo>
                    <a:pt x="115" y="222"/>
                    <a:pt x="117" y="223"/>
                    <a:pt x="119" y="224"/>
                  </a:cubicBezTo>
                  <a:cubicBezTo>
                    <a:pt x="120" y="224"/>
                    <a:pt x="121" y="225"/>
                    <a:pt x="123" y="225"/>
                  </a:cubicBezTo>
                  <a:cubicBezTo>
                    <a:pt x="124" y="226"/>
                    <a:pt x="126" y="227"/>
                    <a:pt x="128" y="227"/>
                  </a:cubicBezTo>
                  <a:cubicBezTo>
                    <a:pt x="130" y="228"/>
                    <a:pt x="132" y="229"/>
                    <a:pt x="133" y="230"/>
                  </a:cubicBezTo>
                  <a:cubicBezTo>
                    <a:pt x="134" y="230"/>
                    <a:pt x="135" y="230"/>
                    <a:pt x="135" y="230"/>
                  </a:cubicBezTo>
                  <a:cubicBezTo>
                    <a:pt x="135" y="230"/>
                    <a:pt x="135" y="230"/>
                    <a:pt x="135" y="230"/>
                  </a:cubicBezTo>
                  <a:cubicBezTo>
                    <a:pt x="140" y="232"/>
                    <a:pt x="146" y="235"/>
                    <a:pt x="151" y="237"/>
                  </a:cubicBezTo>
                  <a:cubicBezTo>
                    <a:pt x="153" y="238"/>
                    <a:pt x="154" y="239"/>
                    <a:pt x="156" y="239"/>
                  </a:cubicBezTo>
                  <a:cubicBezTo>
                    <a:pt x="157" y="240"/>
                    <a:pt x="157" y="240"/>
                    <a:pt x="158" y="240"/>
                  </a:cubicBezTo>
                  <a:cubicBezTo>
                    <a:pt x="170" y="245"/>
                    <a:pt x="182" y="251"/>
                    <a:pt x="195" y="256"/>
                  </a:cubicBezTo>
                  <a:cubicBezTo>
                    <a:pt x="195" y="256"/>
                    <a:pt x="196" y="257"/>
                    <a:pt x="197" y="257"/>
                  </a:cubicBezTo>
                  <a:cubicBezTo>
                    <a:pt x="211" y="263"/>
                    <a:pt x="226" y="268"/>
                    <a:pt x="241" y="273"/>
                  </a:cubicBezTo>
                  <a:cubicBezTo>
                    <a:pt x="293" y="290"/>
                    <a:pt x="368" y="304"/>
                    <a:pt x="412" y="273"/>
                  </a:cubicBezTo>
                  <a:cubicBezTo>
                    <a:pt x="438" y="255"/>
                    <a:pt x="458" y="224"/>
                    <a:pt x="461" y="198"/>
                  </a:cubicBezTo>
                  <a:cubicBezTo>
                    <a:pt x="461" y="195"/>
                    <a:pt x="461" y="192"/>
                    <a:pt x="461" y="189"/>
                  </a:cubicBezTo>
                  <a:cubicBezTo>
                    <a:pt x="461" y="188"/>
                    <a:pt x="461" y="188"/>
                    <a:pt x="461" y="187"/>
                  </a:cubicBezTo>
                  <a:cubicBezTo>
                    <a:pt x="461" y="186"/>
                    <a:pt x="461" y="186"/>
                    <a:pt x="460" y="185"/>
                  </a:cubicBezTo>
                  <a:cubicBezTo>
                    <a:pt x="460" y="184"/>
                    <a:pt x="460" y="184"/>
                    <a:pt x="460" y="183"/>
                  </a:cubicBezTo>
                  <a:cubicBezTo>
                    <a:pt x="460" y="182"/>
                    <a:pt x="460" y="182"/>
                    <a:pt x="460" y="181"/>
                  </a:cubicBezTo>
                  <a:cubicBezTo>
                    <a:pt x="459" y="181"/>
                    <a:pt x="459" y="180"/>
                    <a:pt x="459" y="180"/>
                  </a:cubicBezTo>
                  <a:cubicBezTo>
                    <a:pt x="459" y="179"/>
                    <a:pt x="458" y="177"/>
                    <a:pt x="457" y="176"/>
                  </a:cubicBezTo>
                  <a:cubicBezTo>
                    <a:pt x="457" y="175"/>
                    <a:pt x="457" y="175"/>
                    <a:pt x="456" y="174"/>
                  </a:cubicBezTo>
                  <a:cubicBezTo>
                    <a:pt x="456" y="174"/>
                    <a:pt x="456" y="173"/>
                    <a:pt x="455" y="172"/>
                  </a:cubicBezTo>
                  <a:cubicBezTo>
                    <a:pt x="455" y="172"/>
                    <a:pt x="454" y="171"/>
                    <a:pt x="453" y="170"/>
                  </a:cubicBezTo>
                  <a:cubicBezTo>
                    <a:pt x="453" y="169"/>
                    <a:pt x="452" y="169"/>
                    <a:pt x="451" y="168"/>
                  </a:cubicBezTo>
                  <a:cubicBezTo>
                    <a:pt x="451" y="168"/>
                    <a:pt x="450" y="167"/>
                    <a:pt x="450" y="167"/>
                  </a:cubicBezTo>
                  <a:cubicBezTo>
                    <a:pt x="448" y="166"/>
                    <a:pt x="446" y="165"/>
                    <a:pt x="444" y="164"/>
                  </a:cubicBezTo>
                  <a:cubicBezTo>
                    <a:pt x="443" y="163"/>
                    <a:pt x="442" y="163"/>
                    <a:pt x="441" y="162"/>
                  </a:cubicBezTo>
                  <a:cubicBezTo>
                    <a:pt x="436" y="161"/>
                    <a:pt x="430" y="160"/>
                    <a:pt x="423" y="160"/>
                  </a:cubicBezTo>
                  <a:cubicBezTo>
                    <a:pt x="375" y="160"/>
                    <a:pt x="287" y="192"/>
                    <a:pt x="253" y="190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303" y="132"/>
                    <a:pt x="303" y="132"/>
                    <a:pt x="303" y="132"/>
                  </a:cubicBezTo>
                  <a:cubicBezTo>
                    <a:pt x="347" y="79"/>
                    <a:pt x="347" y="79"/>
                    <a:pt x="347" y="79"/>
                  </a:cubicBezTo>
                  <a:cubicBezTo>
                    <a:pt x="360" y="63"/>
                    <a:pt x="360" y="63"/>
                    <a:pt x="360" y="63"/>
                  </a:cubicBezTo>
                  <a:cubicBezTo>
                    <a:pt x="380" y="57"/>
                    <a:pt x="400" y="51"/>
                    <a:pt x="420" y="45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80" y="25"/>
                    <a:pt x="533" y="7"/>
                    <a:pt x="548" y="2"/>
                  </a:cubicBezTo>
                  <a:cubicBezTo>
                    <a:pt x="550" y="1"/>
                    <a:pt x="552" y="0"/>
                    <a:pt x="552" y="0"/>
                  </a:cubicBezTo>
                  <a:cubicBezTo>
                    <a:pt x="552" y="0"/>
                    <a:pt x="564" y="8"/>
                    <a:pt x="584" y="24"/>
                  </a:cubicBezTo>
                  <a:cubicBezTo>
                    <a:pt x="631" y="62"/>
                    <a:pt x="721" y="143"/>
                    <a:pt x="801" y="268"/>
                  </a:cubicBezTo>
                  <a:cubicBezTo>
                    <a:pt x="840" y="330"/>
                    <a:pt x="877" y="402"/>
                    <a:pt x="905" y="485"/>
                  </a:cubicBezTo>
                  <a:cubicBezTo>
                    <a:pt x="905" y="485"/>
                    <a:pt x="905" y="485"/>
                    <a:pt x="905" y="485"/>
                  </a:cubicBezTo>
                  <a:cubicBezTo>
                    <a:pt x="910" y="498"/>
                    <a:pt x="914" y="512"/>
                    <a:pt x="918" y="526"/>
                  </a:cubicBezTo>
                  <a:cubicBezTo>
                    <a:pt x="918" y="526"/>
                    <a:pt x="934" y="547"/>
                    <a:pt x="960" y="582"/>
                  </a:cubicBezTo>
                  <a:cubicBezTo>
                    <a:pt x="1041" y="691"/>
                    <a:pt x="1224" y="945"/>
                    <a:pt x="1360" y="1194"/>
                  </a:cubicBezTo>
                  <a:close/>
                </a:path>
              </a:pathLst>
            </a:custGeom>
            <a:gradFill>
              <a:gsLst>
                <a:gs pos="0">
                  <a:srgbClr val="E5C3FF"/>
                </a:gs>
                <a:gs pos="65000">
                  <a:srgbClr val="B0C7FF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5" name="Forme libre 32">
              <a:extLst>
                <a:ext uri="{FF2B5EF4-FFF2-40B4-BE49-F238E27FC236}">
                  <a16:creationId xmlns:a16="http://schemas.microsoft.com/office/drawing/2014/main" id="{2AA888DB-CA56-FE49-A2E0-54420577C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1066" y="1559272"/>
              <a:ext cx="2833086" cy="2015954"/>
            </a:xfrm>
            <a:custGeom>
              <a:avLst/>
              <a:gdLst>
                <a:gd name="T0" fmla="*/ 723 w 841"/>
                <a:gd name="T1" fmla="*/ 599 h 599"/>
                <a:gd name="T2" fmla="*/ 720 w 841"/>
                <a:gd name="T3" fmla="*/ 589 h 599"/>
                <a:gd name="T4" fmla="*/ 717 w 841"/>
                <a:gd name="T5" fmla="*/ 581 h 599"/>
                <a:gd name="T6" fmla="*/ 704 w 841"/>
                <a:gd name="T7" fmla="*/ 552 h 599"/>
                <a:gd name="T8" fmla="*/ 696 w 841"/>
                <a:gd name="T9" fmla="*/ 542 h 599"/>
                <a:gd name="T10" fmla="*/ 689 w 841"/>
                <a:gd name="T11" fmla="*/ 536 h 599"/>
                <a:gd name="T12" fmla="*/ 685 w 841"/>
                <a:gd name="T13" fmla="*/ 533 h 599"/>
                <a:gd name="T14" fmla="*/ 666 w 841"/>
                <a:gd name="T15" fmla="*/ 524 h 599"/>
                <a:gd name="T16" fmla="*/ 661 w 841"/>
                <a:gd name="T17" fmla="*/ 522 h 599"/>
                <a:gd name="T18" fmla="*/ 634 w 841"/>
                <a:gd name="T19" fmla="*/ 516 h 599"/>
                <a:gd name="T20" fmla="*/ 604 w 841"/>
                <a:gd name="T21" fmla="*/ 511 h 599"/>
                <a:gd name="T22" fmla="*/ 579 w 841"/>
                <a:gd name="T23" fmla="*/ 507 h 599"/>
                <a:gd name="T24" fmla="*/ 564 w 841"/>
                <a:gd name="T25" fmla="*/ 504 h 599"/>
                <a:gd name="T26" fmla="*/ 521 w 841"/>
                <a:gd name="T27" fmla="*/ 497 h 599"/>
                <a:gd name="T28" fmla="*/ 462 w 841"/>
                <a:gd name="T29" fmla="*/ 487 h 599"/>
                <a:gd name="T30" fmla="*/ 436 w 841"/>
                <a:gd name="T31" fmla="*/ 481 h 599"/>
                <a:gd name="T32" fmla="*/ 414 w 841"/>
                <a:gd name="T33" fmla="*/ 477 h 599"/>
                <a:gd name="T34" fmla="*/ 388 w 841"/>
                <a:gd name="T35" fmla="*/ 471 h 599"/>
                <a:gd name="T36" fmla="*/ 369 w 841"/>
                <a:gd name="T37" fmla="*/ 465 h 599"/>
                <a:gd name="T38" fmla="*/ 349 w 841"/>
                <a:gd name="T39" fmla="*/ 460 h 599"/>
                <a:gd name="T40" fmla="*/ 334 w 841"/>
                <a:gd name="T41" fmla="*/ 455 h 599"/>
                <a:gd name="T42" fmla="*/ 322 w 841"/>
                <a:gd name="T43" fmla="*/ 450 h 599"/>
                <a:gd name="T44" fmla="*/ 299 w 841"/>
                <a:gd name="T45" fmla="*/ 441 h 599"/>
                <a:gd name="T46" fmla="*/ 257 w 841"/>
                <a:gd name="T47" fmla="*/ 417 h 599"/>
                <a:gd name="T48" fmla="*/ 247 w 841"/>
                <a:gd name="T49" fmla="*/ 409 h 599"/>
                <a:gd name="T50" fmla="*/ 231 w 841"/>
                <a:gd name="T51" fmla="*/ 394 h 599"/>
                <a:gd name="T52" fmla="*/ 219 w 841"/>
                <a:gd name="T53" fmla="*/ 384 h 599"/>
                <a:gd name="T54" fmla="*/ 208 w 841"/>
                <a:gd name="T55" fmla="*/ 375 h 599"/>
                <a:gd name="T56" fmla="*/ 96 w 841"/>
                <a:gd name="T57" fmla="*/ 294 h 599"/>
                <a:gd name="T58" fmla="*/ 73 w 841"/>
                <a:gd name="T59" fmla="*/ 278 h 599"/>
                <a:gd name="T60" fmla="*/ 52 w 841"/>
                <a:gd name="T61" fmla="*/ 231 h 599"/>
                <a:gd name="T62" fmla="*/ 38 w 841"/>
                <a:gd name="T63" fmla="*/ 178 h 599"/>
                <a:gd name="T64" fmla="*/ 42 w 841"/>
                <a:gd name="T65" fmla="*/ 178 h 599"/>
                <a:gd name="T66" fmla="*/ 51 w 841"/>
                <a:gd name="T67" fmla="*/ 179 h 599"/>
                <a:gd name="T68" fmla="*/ 80 w 841"/>
                <a:gd name="T69" fmla="*/ 186 h 599"/>
                <a:gd name="T70" fmla="*/ 90 w 841"/>
                <a:gd name="T71" fmla="*/ 190 h 599"/>
                <a:gd name="T72" fmla="*/ 100 w 841"/>
                <a:gd name="T73" fmla="*/ 195 h 599"/>
                <a:gd name="T74" fmla="*/ 102 w 841"/>
                <a:gd name="T75" fmla="*/ 195 h 599"/>
                <a:gd name="T76" fmla="*/ 154 w 841"/>
                <a:gd name="T77" fmla="*/ 229 h 599"/>
                <a:gd name="T78" fmla="*/ 428 w 841"/>
                <a:gd name="T79" fmla="*/ 189 h 599"/>
                <a:gd name="T80" fmla="*/ 428 w 841"/>
                <a:gd name="T81" fmla="*/ 163 h 599"/>
                <a:gd name="T82" fmla="*/ 428 w 841"/>
                <a:gd name="T83" fmla="*/ 152 h 599"/>
                <a:gd name="T84" fmla="*/ 427 w 841"/>
                <a:gd name="T85" fmla="*/ 148 h 599"/>
                <a:gd name="T86" fmla="*/ 426 w 841"/>
                <a:gd name="T87" fmla="*/ 145 h 599"/>
                <a:gd name="T88" fmla="*/ 423 w 841"/>
                <a:gd name="T89" fmla="*/ 139 h 599"/>
                <a:gd name="T90" fmla="*/ 420 w 841"/>
                <a:gd name="T91" fmla="*/ 135 h 599"/>
                <a:gd name="T92" fmla="*/ 417 w 841"/>
                <a:gd name="T93" fmla="*/ 132 h 599"/>
                <a:gd name="T94" fmla="*/ 408 w 841"/>
                <a:gd name="T95" fmla="*/ 127 h 599"/>
                <a:gd name="T96" fmla="*/ 220 w 841"/>
                <a:gd name="T97" fmla="*/ 155 h 599"/>
                <a:gd name="T98" fmla="*/ 270 w 841"/>
                <a:gd name="T99" fmla="*/ 97 h 599"/>
                <a:gd name="T100" fmla="*/ 594 w 841"/>
                <a:gd name="T101" fmla="*/ 148 h 599"/>
                <a:gd name="T102" fmla="*/ 832 w 841"/>
                <a:gd name="T103" fmla="*/ 544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41" h="599">
                  <a:moveTo>
                    <a:pt x="832" y="544"/>
                  </a:moveTo>
                  <a:cubicBezTo>
                    <a:pt x="827" y="548"/>
                    <a:pt x="784" y="581"/>
                    <a:pt x="723" y="599"/>
                  </a:cubicBezTo>
                  <a:cubicBezTo>
                    <a:pt x="722" y="597"/>
                    <a:pt x="721" y="595"/>
                    <a:pt x="721" y="593"/>
                  </a:cubicBezTo>
                  <a:cubicBezTo>
                    <a:pt x="721" y="592"/>
                    <a:pt x="720" y="590"/>
                    <a:pt x="720" y="589"/>
                  </a:cubicBezTo>
                  <a:cubicBezTo>
                    <a:pt x="719" y="587"/>
                    <a:pt x="719" y="585"/>
                    <a:pt x="718" y="583"/>
                  </a:cubicBezTo>
                  <a:cubicBezTo>
                    <a:pt x="718" y="583"/>
                    <a:pt x="718" y="582"/>
                    <a:pt x="717" y="581"/>
                  </a:cubicBezTo>
                  <a:cubicBezTo>
                    <a:pt x="714" y="570"/>
                    <a:pt x="710" y="561"/>
                    <a:pt x="705" y="554"/>
                  </a:cubicBezTo>
                  <a:cubicBezTo>
                    <a:pt x="704" y="553"/>
                    <a:pt x="704" y="553"/>
                    <a:pt x="704" y="552"/>
                  </a:cubicBezTo>
                  <a:cubicBezTo>
                    <a:pt x="702" y="549"/>
                    <a:pt x="699" y="546"/>
                    <a:pt x="697" y="544"/>
                  </a:cubicBezTo>
                  <a:cubicBezTo>
                    <a:pt x="697" y="543"/>
                    <a:pt x="696" y="543"/>
                    <a:pt x="696" y="542"/>
                  </a:cubicBezTo>
                  <a:cubicBezTo>
                    <a:pt x="694" y="541"/>
                    <a:pt x="692" y="539"/>
                    <a:pt x="690" y="537"/>
                  </a:cubicBezTo>
                  <a:cubicBezTo>
                    <a:pt x="690" y="537"/>
                    <a:pt x="690" y="536"/>
                    <a:pt x="689" y="536"/>
                  </a:cubicBezTo>
                  <a:cubicBezTo>
                    <a:pt x="689" y="536"/>
                    <a:pt x="689" y="536"/>
                    <a:pt x="688" y="536"/>
                  </a:cubicBezTo>
                  <a:cubicBezTo>
                    <a:pt x="687" y="535"/>
                    <a:pt x="686" y="534"/>
                    <a:pt x="685" y="533"/>
                  </a:cubicBezTo>
                  <a:cubicBezTo>
                    <a:pt x="682" y="531"/>
                    <a:pt x="679" y="529"/>
                    <a:pt x="676" y="528"/>
                  </a:cubicBezTo>
                  <a:cubicBezTo>
                    <a:pt x="672" y="526"/>
                    <a:pt x="669" y="525"/>
                    <a:pt x="666" y="524"/>
                  </a:cubicBezTo>
                  <a:cubicBezTo>
                    <a:pt x="665" y="524"/>
                    <a:pt x="664" y="523"/>
                    <a:pt x="663" y="523"/>
                  </a:cubicBezTo>
                  <a:cubicBezTo>
                    <a:pt x="663" y="523"/>
                    <a:pt x="662" y="523"/>
                    <a:pt x="661" y="522"/>
                  </a:cubicBezTo>
                  <a:cubicBezTo>
                    <a:pt x="659" y="522"/>
                    <a:pt x="657" y="521"/>
                    <a:pt x="655" y="521"/>
                  </a:cubicBezTo>
                  <a:cubicBezTo>
                    <a:pt x="648" y="519"/>
                    <a:pt x="641" y="518"/>
                    <a:pt x="634" y="516"/>
                  </a:cubicBezTo>
                  <a:cubicBezTo>
                    <a:pt x="632" y="516"/>
                    <a:pt x="630" y="516"/>
                    <a:pt x="628" y="515"/>
                  </a:cubicBezTo>
                  <a:cubicBezTo>
                    <a:pt x="620" y="514"/>
                    <a:pt x="612" y="512"/>
                    <a:pt x="604" y="511"/>
                  </a:cubicBezTo>
                  <a:cubicBezTo>
                    <a:pt x="599" y="510"/>
                    <a:pt x="595" y="510"/>
                    <a:pt x="591" y="509"/>
                  </a:cubicBezTo>
                  <a:cubicBezTo>
                    <a:pt x="587" y="508"/>
                    <a:pt x="583" y="508"/>
                    <a:pt x="579" y="507"/>
                  </a:cubicBezTo>
                  <a:cubicBezTo>
                    <a:pt x="578" y="507"/>
                    <a:pt x="578" y="507"/>
                    <a:pt x="577" y="506"/>
                  </a:cubicBezTo>
                  <a:cubicBezTo>
                    <a:pt x="572" y="506"/>
                    <a:pt x="568" y="505"/>
                    <a:pt x="564" y="504"/>
                  </a:cubicBezTo>
                  <a:cubicBezTo>
                    <a:pt x="557" y="503"/>
                    <a:pt x="550" y="502"/>
                    <a:pt x="543" y="501"/>
                  </a:cubicBezTo>
                  <a:cubicBezTo>
                    <a:pt x="536" y="500"/>
                    <a:pt x="529" y="499"/>
                    <a:pt x="521" y="497"/>
                  </a:cubicBezTo>
                  <a:cubicBezTo>
                    <a:pt x="506" y="495"/>
                    <a:pt x="490" y="492"/>
                    <a:pt x="475" y="489"/>
                  </a:cubicBezTo>
                  <a:cubicBezTo>
                    <a:pt x="471" y="488"/>
                    <a:pt x="466" y="488"/>
                    <a:pt x="462" y="487"/>
                  </a:cubicBezTo>
                  <a:cubicBezTo>
                    <a:pt x="460" y="486"/>
                    <a:pt x="457" y="486"/>
                    <a:pt x="455" y="485"/>
                  </a:cubicBezTo>
                  <a:cubicBezTo>
                    <a:pt x="448" y="484"/>
                    <a:pt x="442" y="483"/>
                    <a:pt x="436" y="481"/>
                  </a:cubicBezTo>
                  <a:cubicBezTo>
                    <a:pt x="431" y="480"/>
                    <a:pt x="426" y="479"/>
                    <a:pt x="421" y="478"/>
                  </a:cubicBezTo>
                  <a:cubicBezTo>
                    <a:pt x="419" y="478"/>
                    <a:pt x="416" y="477"/>
                    <a:pt x="414" y="477"/>
                  </a:cubicBezTo>
                  <a:cubicBezTo>
                    <a:pt x="406" y="475"/>
                    <a:pt x="399" y="473"/>
                    <a:pt x="392" y="472"/>
                  </a:cubicBezTo>
                  <a:cubicBezTo>
                    <a:pt x="391" y="471"/>
                    <a:pt x="389" y="471"/>
                    <a:pt x="388" y="471"/>
                  </a:cubicBezTo>
                  <a:cubicBezTo>
                    <a:pt x="385" y="470"/>
                    <a:pt x="381" y="469"/>
                    <a:pt x="378" y="468"/>
                  </a:cubicBezTo>
                  <a:cubicBezTo>
                    <a:pt x="375" y="467"/>
                    <a:pt x="372" y="466"/>
                    <a:pt x="369" y="465"/>
                  </a:cubicBezTo>
                  <a:cubicBezTo>
                    <a:pt x="366" y="465"/>
                    <a:pt x="363" y="464"/>
                    <a:pt x="360" y="463"/>
                  </a:cubicBezTo>
                  <a:cubicBezTo>
                    <a:pt x="356" y="462"/>
                    <a:pt x="353" y="461"/>
                    <a:pt x="349" y="460"/>
                  </a:cubicBezTo>
                  <a:cubicBezTo>
                    <a:pt x="347" y="459"/>
                    <a:pt x="344" y="458"/>
                    <a:pt x="341" y="457"/>
                  </a:cubicBezTo>
                  <a:cubicBezTo>
                    <a:pt x="339" y="456"/>
                    <a:pt x="337" y="456"/>
                    <a:pt x="334" y="455"/>
                  </a:cubicBezTo>
                  <a:cubicBezTo>
                    <a:pt x="332" y="454"/>
                    <a:pt x="330" y="453"/>
                    <a:pt x="328" y="453"/>
                  </a:cubicBezTo>
                  <a:cubicBezTo>
                    <a:pt x="326" y="452"/>
                    <a:pt x="324" y="451"/>
                    <a:pt x="322" y="450"/>
                  </a:cubicBezTo>
                  <a:cubicBezTo>
                    <a:pt x="316" y="448"/>
                    <a:pt x="310" y="446"/>
                    <a:pt x="304" y="443"/>
                  </a:cubicBezTo>
                  <a:cubicBezTo>
                    <a:pt x="302" y="442"/>
                    <a:pt x="301" y="442"/>
                    <a:pt x="299" y="441"/>
                  </a:cubicBezTo>
                  <a:cubicBezTo>
                    <a:pt x="284" y="434"/>
                    <a:pt x="271" y="427"/>
                    <a:pt x="259" y="418"/>
                  </a:cubicBezTo>
                  <a:cubicBezTo>
                    <a:pt x="259" y="418"/>
                    <a:pt x="258" y="418"/>
                    <a:pt x="257" y="417"/>
                  </a:cubicBezTo>
                  <a:cubicBezTo>
                    <a:pt x="255" y="415"/>
                    <a:pt x="253" y="414"/>
                    <a:pt x="251" y="412"/>
                  </a:cubicBezTo>
                  <a:cubicBezTo>
                    <a:pt x="249" y="411"/>
                    <a:pt x="248" y="410"/>
                    <a:pt x="247" y="409"/>
                  </a:cubicBezTo>
                  <a:cubicBezTo>
                    <a:pt x="243" y="405"/>
                    <a:pt x="239" y="401"/>
                    <a:pt x="235" y="397"/>
                  </a:cubicBezTo>
                  <a:cubicBezTo>
                    <a:pt x="233" y="396"/>
                    <a:pt x="232" y="395"/>
                    <a:pt x="231" y="394"/>
                  </a:cubicBezTo>
                  <a:cubicBezTo>
                    <a:pt x="229" y="393"/>
                    <a:pt x="227" y="391"/>
                    <a:pt x="225" y="389"/>
                  </a:cubicBezTo>
                  <a:cubicBezTo>
                    <a:pt x="223" y="388"/>
                    <a:pt x="221" y="386"/>
                    <a:pt x="219" y="384"/>
                  </a:cubicBezTo>
                  <a:cubicBezTo>
                    <a:pt x="216" y="382"/>
                    <a:pt x="214" y="381"/>
                    <a:pt x="212" y="379"/>
                  </a:cubicBezTo>
                  <a:cubicBezTo>
                    <a:pt x="211" y="378"/>
                    <a:pt x="209" y="377"/>
                    <a:pt x="208" y="375"/>
                  </a:cubicBezTo>
                  <a:cubicBezTo>
                    <a:pt x="175" y="349"/>
                    <a:pt x="135" y="320"/>
                    <a:pt x="96" y="294"/>
                  </a:cubicBezTo>
                  <a:cubicBezTo>
                    <a:pt x="96" y="294"/>
                    <a:pt x="96" y="294"/>
                    <a:pt x="96" y="294"/>
                  </a:cubicBezTo>
                  <a:cubicBezTo>
                    <a:pt x="92" y="291"/>
                    <a:pt x="88" y="288"/>
                    <a:pt x="84" y="285"/>
                  </a:cubicBezTo>
                  <a:cubicBezTo>
                    <a:pt x="80" y="283"/>
                    <a:pt x="77" y="280"/>
                    <a:pt x="73" y="278"/>
                  </a:cubicBezTo>
                  <a:cubicBezTo>
                    <a:pt x="71" y="276"/>
                    <a:pt x="68" y="274"/>
                    <a:pt x="66" y="273"/>
                  </a:cubicBezTo>
                  <a:cubicBezTo>
                    <a:pt x="65" y="256"/>
                    <a:pt x="60" y="242"/>
                    <a:pt x="52" y="231"/>
                  </a:cubicBezTo>
                  <a:cubicBezTo>
                    <a:pt x="38" y="211"/>
                    <a:pt x="16" y="198"/>
                    <a:pt x="0" y="186"/>
                  </a:cubicBezTo>
                  <a:cubicBezTo>
                    <a:pt x="10" y="182"/>
                    <a:pt x="22" y="180"/>
                    <a:pt x="38" y="178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41" y="178"/>
                    <a:pt x="41" y="178"/>
                    <a:pt x="42" y="178"/>
                  </a:cubicBezTo>
                  <a:cubicBezTo>
                    <a:pt x="44" y="178"/>
                    <a:pt x="45" y="178"/>
                    <a:pt x="46" y="178"/>
                  </a:cubicBezTo>
                  <a:cubicBezTo>
                    <a:pt x="48" y="178"/>
                    <a:pt x="49" y="178"/>
                    <a:pt x="51" y="179"/>
                  </a:cubicBezTo>
                  <a:cubicBezTo>
                    <a:pt x="52" y="179"/>
                    <a:pt x="53" y="179"/>
                    <a:pt x="54" y="179"/>
                  </a:cubicBezTo>
                  <a:cubicBezTo>
                    <a:pt x="62" y="181"/>
                    <a:pt x="70" y="183"/>
                    <a:pt x="80" y="186"/>
                  </a:cubicBezTo>
                  <a:cubicBezTo>
                    <a:pt x="82" y="187"/>
                    <a:pt x="84" y="188"/>
                    <a:pt x="86" y="189"/>
                  </a:cubicBezTo>
                  <a:cubicBezTo>
                    <a:pt x="87" y="189"/>
                    <a:pt x="88" y="190"/>
                    <a:pt x="90" y="190"/>
                  </a:cubicBezTo>
                  <a:cubicBezTo>
                    <a:pt x="91" y="191"/>
                    <a:pt x="93" y="192"/>
                    <a:pt x="95" y="192"/>
                  </a:cubicBezTo>
                  <a:cubicBezTo>
                    <a:pt x="97" y="193"/>
                    <a:pt x="99" y="194"/>
                    <a:pt x="100" y="195"/>
                  </a:cubicBezTo>
                  <a:cubicBezTo>
                    <a:pt x="101" y="195"/>
                    <a:pt x="101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16" y="207"/>
                    <a:pt x="134" y="218"/>
                    <a:pt x="154" y="229"/>
                  </a:cubicBezTo>
                  <a:cubicBezTo>
                    <a:pt x="251" y="280"/>
                    <a:pt x="405" y="310"/>
                    <a:pt x="428" y="196"/>
                  </a:cubicBezTo>
                  <a:cubicBezTo>
                    <a:pt x="429" y="193"/>
                    <a:pt x="429" y="191"/>
                    <a:pt x="428" y="189"/>
                  </a:cubicBezTo>
                  <a:cubicBezTo>
                    <a:pt x="430" y="180"/>
                    <a:pt x="430" y="171"/>
                    <a:pt x="428" y="163"/>
                  </a:cubicBezTo>
                  <a:cubicBezTo>
                    <a:pt x="428" y="163"/>
                    <a:pt x="428" y="163"/>
                    <a:pt x="428" y="163"/>
                  </a:cubicBezTo>
                  <a:cubicBezTo>
                    <a:pt x="428" y="160"/>
                    <a:pt x="428" y="157"/>
                    <a:pt x="428" y="154"/>
                  </a:cubicBezTo>
                  <a:cubicBezTo>
                    <a:pt x="428" y="153"/>
                    <a:pt x="428" y="153"/>
                    <a:pt x="428" y="152"/>
                  </a:cubicBezTo>
                  <a:cubicBezTo>
                    <a:pt x="428" y="151"/>
                    <a:pt x="428" y="151"/>
                    <a:pt x="427" y="150"/>
                  </a:cubicBezTo>
                  <a:cubicBezTo>
                    <a:pt x="427" y="149"/>
                    <a:pt x="427" y="149"/>
                    <a:pt x="427" y="148"/>
                  </a:cubicBezTo>
                  <a:cubicBezTo>
                    <a:pt x="427" y="147"/>
                    <a:pt x="427" y="147"/>
                    <a:pt x="427" y="146"/>
                  </a:cubicBezTo>
                  <a:cubicBezTo>
                    <a:pt x="426" y="146"/>
                    <a:pt x="426" y="145"/>
                    <a:pt x="426" y="145"/>
                  </a:cubicBezTo>
                  <a:cubicBezTo>
                    <a:pt x="426" y="144"/>
                    <a:pt x="425" y="142"/>
                    <a:pt x="424" y="141"/>
                  </a:cubicBezTo>
                  <a:cubicBezTo>
                    <a:pt x="424" y="140"/>
                    <a:pt x="424" y="140"/>
                    <a:pt x="423" y="139"/>
                  </a:cubicBezTo>
                  <a:cubicBezTo>
                    <a:pt x="423" y="139"/>
                    <a:pt x="423" y="138"/>
                    <a:pt x="422" y="137"/>
                  </a:cubicBezTo>
                  <a:cubicBezTo>
                    <a:pt x="422" y="137"/>
                    <a:pt x="421" y="136"/>
                    <a:pt x="420" y="135"/>
                  </a:cubicBezTo>
                  <a:cubicBezTo>
                    <a:pt x="420" y="134"/>
                    <a:pt x="419" y="134"/>
                    <a:pt x="418" y="133"/>
                  </a:cubicBezTo>
                  <a:cubicBezTo>
                    <a:pt x="418" y="133"/>
                    <a:pt x="417" y="132"/>
                    <a:pt x="417" y="132"/>
                  </a:cubicBezTo>
                  <a:cubicBezTo>
                    <a:pt x="415" y="131"/>
                    <a:pt x="413" y="130"/>
                    <a:pt x="411" y="129"/>
                  </a:cubicBezTo>
                  <a:cubicBezTo>
                    <a:pt x="410" y="128"/>
                    <a:pt x="409" y="128"/>
                    <a:pt x="408" y="127"/>
                  </a:cubicBezTo>
                  <a:cubicBezTo>
                    <a:pt x="403" y="126"/>
                    <a:pt x="397" y="125"/>
                    <a:pt x="390" y="125"/>
                  </a:cubicBezTo>
                  <a:cubicBezTo>
                    <a:pt x="342" y="125"/>
                    <a:pt x="254" y="157"/>
                    <a:pt x="220" y="155"/>
                  </a:cubicBezTo>
                  <a:cubicBezTo>
                    <a:pt x="248" y="123"/>
                    <a:pt x="248" y="123"/>
                    <a:pt x="248" y="123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333" y="79"/>
                    <a:pt x="410" y="61"/>
                    <a:pt x="464" y="53"/>
                  </a:cubicBezTo>
                  <a:cubicBezTo>
                    <a:pt x="541" y="42"/>
                    <a:pt x="566" y="0"/>
                    <a:pt x="594" y="148"/>
                  </a:cubicBezTo>
                  <a:cubicBezTo>
                    <a:pt x="621" y="297"/>
                    <a:pt x="682" y="329"/>
                    <a:pt x="730" y="361"/>
                  </a:cubicBezTo>
                  <a:cubicBezTo>
                    <a:pt x="779" y="394"/>
                    <a:pt x="841" y="538"/>
                    <a:pt x="832" y="5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6" name="Forme libre 33">
              <a:extLst>
                <a:ext uri="{FF2B5EF4-FFF2-40B4-BE49-F238E27FC236}">
                  <a16:creationId xmlns:a16="http://schemas.microsoft.com/office/drawing/2014/main" id="{49974E9E-D24F-9342-9D66-A7AE6E66A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197122"/>
              <a:ext cx="964074" cy="677360"/>
            </a:xfrm>
            <a:custGeom>
              <a:avLst/>
              <a:gdLst>
                <a:gd name="T0" fmla="*/ 462 w 538"/>
                <a:gd name="T1" fmla="*/ 0 h 378"/>
                <a:gd name="T2" fmla="*/ 0 w 538"/>
                <a:gd name="T3" fmla="*/ 245 h 378"/>
                <a:gd name="T4" fmla="*/ 0 w 538"/>
                <a:gd name="T5" fmla="*/ 378 h 378"/>
                <a:gd name="T6" fmla="*/ 538 w 538"/>
                <a:gd name="T7" fmla="*/ 100 h 378"/>
                <a:gd name="T8" fmla="*/ 462 w 538"/>
                <a:gd name="T9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378">
                  <a:moveTo>
                    <a:pt x="462" y="0"/>
                  </a:moveTo>
                  <a:lnTo>
                    <a:pt x="0" y="245"/>
                  </a:lnTo>
                  <a:lnTo>
                    <a:pt x="0" y="378"/>
                  </a:lnTo>
                  <a:lnTo>
                    <a:pt x="538" y="100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7" name="Forme libre 34">
              <a:extLst>
                <a:ext uri="{FF2B5EF4-FFF2-40B4-BE49-F238E27FC236}">
                  <a16:creationId xmlns:a16="http://schemas.microsoft.com/office/drawing/2014/main" id="{AD590A03-1D60-594C-A305-F2347690F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376318"/>
              <a:ext cx="2331338" cy="3436976"/>
            </a:xfrm>
            <a:custGeom>
              <a:avLst/>
              <a:gdLst>
                <a:gd name="T0" fmla="*/ 692 w 692"/>
                <a:gd name="T1" fmla="*/ 543 h 1021"/>
                <a:gd name="T2" fmla="*/ 692 w 692"/>
                <a:gd name="T3" fmla="*/ 1021 h 1021"/>
                <a:gd name="T4" fmla="*/ 529 w 692"/>
                <a:gd name="T5" fmla="*/ 922 h 1021"/>
                <a:gd name="T6" fmla="*/ 267 w 692"/>
                <a:gd name="T7" fmla="*/ 862 h 1021"/>
                <a:gd name="T8" fmla="*/ 222 w 692"/>
                <a:gd name="T9" fmla="*/ 855 h 1021"/>
                <a:gd name="T10" fmla="*/ 85 w 692"/>
                <a:gd name="T11" fmla="*/ 506 h 1021"/>
                <a:gd name="T12" fmla="*/ 0 w 692"/>
                <a:gd name="T13" fmla="*/ 148 h 1021"/>
                <a:gd name="T14" fmla="*/ 95 w 692"/>
                <a:gd name="T15" fmla="*/ 99 h 1021"/>
                <a:gd name="T16" fmla="*/ 183 w 692"/>
                <a:gd name="T17" fmla="*/ 54 h 1021"/>
                <a:gd name="T18" fmla="*/ 263 w 692"/>
                <a:gd name="T19" fmla="*/ 13 h 1021"/>
                <a:gd name="T20" fmla="*/ 286 w 692"/>
                <a:gd name="T21" fmla="*/ 0 h 1021"/>
                <a:gd name="T22" fmla="*/ 286 w 692"/>
                <a:gd name="T23" fmla="*/ 0 h 1021"/>
                <a:gd name="T24" fmla="*/ 286 w 692"/>
                <a:gd name="T25" fmla="*/ 0 h 1021"/>
                <a:gd name="T26" fmla="*/ 292 w 692"/>
                <a:gd name="T27" fmla="*/ 7 h 1021"/>
                <a:gd name="T28" fmla="*/ 692 w 692"/>
                <a:gd name="T29" fmla="*/ 543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2" h="1021">
                  <a:moveTo>
                    <a:pt x="692" y="543"/>
                  </a:moveTo>
                  <a:cubicBezTo>
                    <a:pt x="692" y="1021"/>
                    <a:pt x="692" y="1021"/>
                    <a:pt x="692" y="1021"/>
                  </a:cubicBezTo>
                  <a:cubicBezTo>
                    <a:pt x="681" y="1000"/>
                    <a:pt x="644" y="961"/>
                    <a:pt x="529" y="922"/>
                  </a:cubicBezTo>
                  <a:cubicBezTo>
                    <a:pt x="467" y="901"/>
                    <a:pt x="382" y="880"/>
                    <a:pt x="267" y="862"/>
                  </a:cubicBezTo>
                  <a:cubicBezTo>
                    <a:pt x="252" y="860"/>
                    <a:pt x="238" y="857"/>
                    <a:pt x="222" y="855"/>
                  </a:cubicBezTo>
                  <a:cubicBezTo>
                    <a:pt x="164" y="741"/>
                    <a:pt x="118" y="618"/>
                    <a:pt x="85" y="506"/>
                  </a:cubicBezTo>
                  <a:cubicBezTo>
                    <a:pt x="24" y="308"/>
                    <a:pt x="0" y="148"/>
                    <a:pt x="0" y="148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263" y="13"/>
                    <a:pt x="263" y="13"/>
                    <a:pt x="263" y="13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8" y="2"/>
                    <a:pt x="290" y="5"/>
                    <a:pt x="292" y="7"/>
                  </a:cubicBezTo>
                  <a:cubicBezTo>
                    <a:pt x="354" y="77"/>
                    <a:pt x="539" y="303"/>
                    <a:pt x="692" y="54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" name="Forme libre 35">
              <a:extLst>
                <a:ext uri="{FF2B5EF4-FFF2-40B4-BE49-F238E27FC236}">
                  <a16:creationId xmlns:a16="http://schemas.microsoft.com/office/drawing/2014/main" id="{D899468E-EDDF-0F41-9134-E0B4D1061C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557306"/>
              <a:ext cx="1782999" cy="2922684"/>
            </a:xfrm>
            <a:custGeom>
              <a:avLst/>
              <a:gdLst>
                <a:gd name="T0" fmla="*/ 529 w 529"/>
                <a:gd name="T1" fmla="*/ 868 h 868"/>
                <a:gd name="T2" fmla="*/ 267 w 529"/>
                <a:gd name="T3" fmla="*/ 808 h 868"/>
                <a:gd name="T4" fmla="*/ 222 w 529"/>
                <a:gd name="T5" fmla="*/ 801 h 868"/>
                <a:gd name="T6" fmla="*/ 85 w 529"/>
                <a:gd name="T7" fmla="*/ 452 h 868"/>
                <a:gd name="T8" fmla="*/ 0 w 529"/>
                <a:gd name="T9" fmla="*/ 94 h 868"/>
                <a:gd name="T10" fmla="*/ 95 w 529"/>
                <a:gd name="T11" fmla="*/ 45 h 868"/>
                <a:gd name="T12" fmla="*/ 183 w 529"/>
                <a:gd name="T13" fmla="*/ 0 h 868"/>
                <a:gd name="T14" fmla="*/ 194 w 529"/>
                <a:gd name="T15" fmla="*/ 1 h 868"/>
                <a:gd name="T16" fmla="*/ 315 w 529"/>
                <a:gd name="T17" fmla="*/ 378 h 868"/>
                <a:gd name="T18" fmla="*/ 315 w 529"/>
                <a:gd name="T19" fmla="*/ 421 h 868"/>
                <a:gd name="T20" fmla="*/ 508 w 529"/>
                <a:gd name="T21" fmla="*/ 855 h 868"/>
                <a:gd name="T22" fmla="*/ 529 w 529"/>
                <a:gd name="T23" fmla="*/ 868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9" h="868">
                  <a:moveTo>
                    <a:pt x="529" y="868"/>
                  </a:moveTo>
                  <a:cubicBezTo>
                    <a:pt x="467" y="847"/>
                    <a:pt x="382" y="826"/>
                    <a:pt x="267" y="808"/>
                  </a:cubicBezTo>
                  <a:cubicBezTo>
                    <a:pt x="252" y="806"/>
                    <a:pt x="238" y="803"/>
                    <a:pt x="222" y="801"/>
                  </a:cubicBezTo>
                  <a:cubicBezTo>
                    <a:pt x="164" y="687"/>
                    <a:pt x="118" y="564"/>
                    <a:pt x="85" y="452"/>
                  </a:cubicBezTo>
                  <a:cubicBezTo>
                    <a:pt x="24" y="254"/>
                    <a:pt x="0" y="94"/>
                    <a:pt x="0" y="94"/>
                  </a:cubicBezTo>
                  <a:cubicBezTo>
                    <a:pt x="95" y="45"/>
                    <a:pt x="95" y="45"/>
                    <a:pt x="95" y="45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87" y="0"/>
                    <a:pt x="190" y="0"/>
                    <a:pt x="194" y="1"/>
                  </a:cubicBezTo>
                  <a:cubicBezTo>
                    <a:pt x="194" y="1"/>
                    <a:pt x="315" y="244"/>
                    <a:pt x="315" y="378"/>
                  </a:cubicBezTo>
                  <a:cubicBezTo>
                    <a:pt x="315" y="392"/>
                    <a:pt x="315" y="406"/>
                    <a:pt x="315" y="421"/>
                  </a:cubicBezTo>
                  <a:cubicBezTo>
                    <a:pt x="311" y="551"/>
                    <a:pt x="307" y="720"/>
                    <a:pt x="508" y="855"/>
                  </a:cubicBezTo>
                  <a:cubicBezTo>
                    <a:pt x="515" y="859"/>
                    <a:pt x="522" y="864"/>
                    <a:pt x="529" y="86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02B29EFD-E80E-4743-A729-7F0798A0F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93" y="28250"/>
            <a:ext cx="8516523" cy="508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07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267888" y="-2638929"/>
            <a:ext cx="13116913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6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des tâches</a:t>
            </a:r>
          </a:p>
        </p:txBody>
      </p:sp>
    </p:spTree>
    <p:extLst>
      <p:ext uri="{BB962C8B-B14F-4D97-AF65-F5344CB8AC3E}">
        <p14:creationId xmlns:p14="http://schemas.microsoft.com/office/powerpoint/2010/main" val="2745290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56AACCC-7576-684F-9DFD-662A40F74D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4B8A98C-279B-9A4B-A8F1-CF6C2C473BF2}"/>
              </a:ext>
            </a:extLst>
          </p:cNvPr>
          <p:cNvSpPr txBox="1"/>
          <p:nvPr/>
        </p:nvSpPr>
        <p:spPr>
          <a:xfrm>
            <a:off x="4144764" y="189125"/>
            <a:ext cx="4847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Répartition des tâches en fonction de nos compétences :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2712B55-2221-BC4A-BE0B-FB5EB2657586}"/>
              </a:ext>
            </a:extLst>
          </p:cNvPr>
          <p:cNvSpPr txBox="1"/>
          <p:nvPr/>
        </p:nvSpPr>
        <p:spPr>
          <a:xfrm>
            <a:off x="179996" y="181877"/>
            <a:ext cx="3564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Compétences rapport avec le projet :</a:t>
            </a:r>
          </a:p>
        </p:txBody>
      </p:sp>
      <p:sp>
        <p:nvSpPr>
          <p:cNvPr id="19" name="Google Shape;1841;p50">
            <a:extLst>
              <a:ext uri="{FF2B5EF4-FFF2-40B4-BE49-F238E27FC236}">
                <a16:creationId xmlns:a16="http://schemas.microsoft.com/office/drawing/2014/main" id="{C1DC0045-5E40-A844-8F9E-11A2D9BF9390}"/>
              </a:ext>
            </a:extLst>
          </p:cNvPr>
          <p:cNvSpPr/>
          <p:nvPr/>
        </p:nvSpPr>
        <p:spPr>
          <a:xfrm flipH="1">
            <a:off x="4929053" y="1034308"/>
            <a:ext cx="615359" cy="465992"/>
          </a:xfrm>
          <a:custGeom>
            <a:avLst/>
            <a:gdLst/>
            <a:ahLst/>
            <a:cxnLst/>
            <a:rect l="l" t="t" r="r" b="b"/>
            <a:pathLst>
              <a:path w="4145" h="3078" extrusionOk="0">
                <a:moveTo>
                  <a:pt x="1777" y="1"/>
                </a:moveTo>
                <a:lnTo>
                  <a:pt x="1674" y="40"/>
                </a:lnTo>
                <a:lnTo>
                  <a:pt x="1425" y="136"/>
                </a:lnTo>
                <a:lnTo>
                  <a:pt x="1089" y="267"/>
                </a:lnTo>
                <a:lnTo>
                  <a:pt x="765" y="393"/>
                </a:lnTo>
                <a:lnTo>
                  <a:pt x="765" y="398"/>
                </a:lnTo>
                <a:lnTo>
                  <a:pt x="395" y="639"/>
                </a:lnTo>
                <a:cubicBezTo>
                  <a:pt x="243" y="738"/>
                  <a:pt x="144" y="898"/>
                  <a:pt x="122" y="1073"/>
                </a:cubicBezTo>
                <a:lnTo>
                  <a:pt x="0" y="2168"/>
                </a:lnTo>
                <a:lnTo>
                  <a:pt x="769" y="2168"/>
                </a:lnTo>
                <a:lnTo>
                  <a:pt x="772" y="3077"/>
                </a:lnTo>
                <a:lnTo>
                  <a:pt x="3363" y="3077"/>
                </a:lnTo>
                <a:lnTo>
                  <a:pt x="3367" y="2168"/>
                </a:lnTo>
                <a:lnTo>
                  <a:pt x="4144" y="2168"/>
                </a:lnTo>
                <a:lnTo>
                  <a:pt x="4022" y="1073"/>
                </a:lnTo>
                <a:cubicBezTo>
                  <a:pt x="4001" y="896"/>
                  <a:pt x="3902" y="738"/>
                  <a:pt x="3750" y="639"/>
                </a:cubicBezTo>
                <a:lnTo>
                  <a:pt x="3371" y="391"/>
                </a:lnTo>
                <a:lnTo>
                  <a:pt x="3369" y="400"/>
                </a:lnTo>
                <a:lnTo>
                  <a:pt x="3369" y="393"/>
                </a:lnTo>
                <a:lnTo>
                  <a:pt x="3055" y="272"/>
                </a:lnTo>
                <a:lnTo>
                  <a:pt x="2736" y="149"/>
                </a:lnTo>
                <a:lnTo>
                  <a:pt x="2472" y="45"/>
                </a:lnTo>
                <a:lnTo>
                  <a:pt x="2357" y="1"/>
                </a:lnTo>
                <a:lnTo>
                  <a:pt x="2066" y="150"/>
                </a:lnTo>
                <a:lnTo>
                  <a:pt x="1777" y="1"/>
                </a:ln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842;p50">
            <a:extLst>
              <a:ext uri="{FF2B5EF4-FFF2-40B4-BE49-F238E27FC236}">
                <a16:creationId xmlns:a16="http://schemas.microsoft.com/office/drawing/2014/main" id="{016009F3-896C-9042-BD18-BCB68BE8D841}"/>
              </a:ext>
            </a:extLst>
          </p:cNvPr>
          <p:cNvSpPr/>
          <p:nvPr/>
        </p:nvSpPr>
        <p:spPr>
          <a:xfrm flipH="1">
            <a:off x="5120864" y="743328"/>
            <a:ext cx="229813" cy="173196"/>
          </a:xfrm>
          <a:custGeom>
            <a:avLst/>
            <a:gdLst/>
            <a:ahLst/>
            <a:cxnLst/>
            <a:rect l="l" t="t" r="r" b="b"/>
            <a:pathLst>
              <a:path w="1548" h="1144" extrusionOk="0">
                <a:moveTo>
                  <a:pt x="775" y="0"/>
                </a:moveTo>
                <a:cubicBezTo>
                  <a:pt x="346" y="0"/>
                  <a:pt x="0" y="347"/>
                  <a:pt x="0" y="775"/>
                </a:cubicBezTo>
                <a:lnTo>
                  <a:pt x="0" y="1144"/>
                </a:lnTo>
                <a:lnTo>
                  <a:pt x="1547" y="1144"/>
                </a:lnTo>
                <a:lnTo>
                  <a:pt x="1547" y="775"/>
                </a:lnTo>
                <a:cubicBezTo>
                  <a:pt x="1547" y="347"/>
                  <a:pt x="1202" y="0"/>
                  <a:pt x="775" y="0"/>
                </a:cubicBez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843;p50">
            <a:extLst>
              <a:ext uri="{FF2B5EF4-FFF2-40B4-BE49-F238E27FC236}">
                <a16:creationId xmlns:a16="http://schemas.microsoft.com/office/drawing/2014/main" id="{D6D1F3DA-1074-8A4E-9723-DD0BC0ED753A}"/>
              </a:ext>
            </a:extLst>
          </p:cNvPr>
          <p:cNvSpPr/>
          <p:nvPr/>
        </p:nvSpPr>
        <p:spPr>
          <a:xfrm flipH="1">
            <a:off x="5190193" y="1003574"/>
            <a:ext cx="90115" cy="114757"/>
          </a:xfrm>
          <a:custGeom>
            <a:avLst/>
            <a:gdLst/>
            <a:ahLst/>
            <a:cxnLst/>
            <a:rect l="l" t="t" r="r" b="b"/>
            <a:pathLst>
              <a:path w="607" h="758" extrusionOk="0">
                <a:moveTo>
                  <a:pt x="0" y="1"/>
                </a:moveTo>
                <a:lnTo>
                  <a:pt x="0" y="272"/>
                </a:lnTo>
                <a:cubicBezTo>
                  <a:pt x="0" y="272"/>
                  <a:pt x="0" y="274"/>
                  <a:pt x="1" y="278"/>
                </a:cubicBezTo>
                <a:cubicBezTo>
                  <a:pt x="31" y="439"/>
                  <a:pt x="160" y="755"/>
                  <a:pt x="293" y="757"/>
                </a:cubicBezTo>
                <a:cubicBezTo>
                  <a:pt x="294" y="758"/>
                  <a:pt x="295" y="758"/>
                  <a:pt x="296" y="758"/>
                </a:cubicBezTo>
                <a:cubicBezTo>
                  <a:pt x="428" y="758"/>
                  <a:pt x="562" y="451"/>
                  <a:pt x="601" y="293"/>
                </a:cubicBezTo>
                <a:cubicBezTo>
                  <a:pt x="606" y="279"/>
                  <a:pt x="607" y="272"/>
                  <a:pt x="607" y="272"/>
                </a:cubicBezTo>
                <a:lnTo>
                  <a:pt x="607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847;p50">
            <a:extLst>
              <a:ext uri="{FF2B5EF4-FFF2-40B4-BE49-F238E27FC236}">
                <a16:creationId xmlns:a16="http://schemas.microsoft.com/office/drawing/2014/main" id="{9FC1CF61-1C83-534F-8C27-B15EE7288EB8}"/>
              </a:ext>
            </a:extLst>
          </p:cNvPr>
          <p:cNvSpPr/>
          <p:nvPr/>
        </p:nvSpPr>
        <p:spPr>
          <a:xfrm flipH="1">
            <a:off x="5143872" y="834921"/>
            <a:ext cx="183049" cy="196510"/>
          </a:xfrm>
          <a:custGeom>
            <a:avLst/>
            <a:gdLst/>
            <a:ahLst/>
            <a:cxnLst/>
            <a:rect l="l" t="t" r="r" b="b"/>
            <a:pathLst>
              <a:path w="1233" h="1298" extrusionOk="0">
                <a:moveTo>
                  <a:pt x="310" y="0"/>
                </a:moveTo>
                <a:cubicBezTo>
                  <a:pt x="261" y="138"/>
                  <a:pt x="6" y="223"/>
                  <a:pt x="6" y="223"/>
                </a:cubicBezTo>
                <a:lnTo>
                  <a:pt x="1" y="527"/>
                </a:lnTo>
                <a:cubicBezTo>
                  <a:pt x="1" y="704"/>
                  <a:pt x="75" y="919"/>
                  <a:pt x="195" y="1085"/>
                </a:cubicBezTo>
                <a:cubicBezTo>
                  <a:pt x="244" y="1153"/>
                  <a:pt x="308" y="1206"/>
                  <a:pt x="379" y="1242"/>
                </a:cubicBezTo>
                <a:cubicBezTo>
                  <a:pt x="452" y="1277"/>
                  <a:pt x="532" y="1298"/>
                  <a:pt x="616" y="1298"/>
                </a:cubicBezTo>
                <a:cubicBezTo>
                  <a:pt x="782" y="1298"/>
                  <a:pt x="940" y="1219"/>
                  <a:pt x="1037" y="1085"/>
                </a:cubicBezTo>
                <a:cubicBezTo>
                  <a:pt x="1157" y="919"/>
                  <a:pt x="1231" y="704"/>
                  <a:pt x="1231" y="527"/>
                </a:cubicBezTo>
                <a:lnTo>
                  <a:pt x="1232" y="223"/>
                </a:lnTo>
                <a:cubicBezTo>
                  <a:pt x="1010" y="100"/>
                  <a:pt x="920" y="0"/>
                  <a:pt x="920" y="0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856;p50">
            <a:extLst>
              <a:ext uri="{FF2B5EF4-FFF2-40B4-BE49-F238E27FC236}">
                <a16:creationId xmlns:a16="http://schemas.microsoft.com/office/drawing/2014/main" id="{065CF7C8-02BD-4645-8492-EF83C7FDABDF}"/>
              </a:ext>
            </a:extLst>
          </p:cNvPr>
          <p:cNvSpPr/>
          <p:nvPr/>
        </p:nvSpPr>
        <p:spPr>
          <a:xfrm flipH="1">
            <a:off x="7445426" y="714077"/>
            <a:ext cx="277617" cy="162295"/>
          </a:xfrm>
          <a:custGeom>
            <a:avLst/>
            <a:gdLst/>
            <a:ahLst/>
            <a:cxnLst/>
            <a:rect l="l" t="t" r="r" b="b"/>
            <a:pathLst>
              <a:path w="1870" h="1072" extrusionOk="0">
                <a:moveTo>
                  <a:pt x="1176" y="0"/>
                </a:moveTo>
                <a:cubicBezTo>
                  <a:pt x="1045" y="0"/>
                  <a:pt x="939" y="65"/>
                  <a:pt x="939" y="65"/>
                </a:cubicBezTo>
                <a:cubicBezTo>
                  <a:pt x="889" y="46"/>
                  <a:pt x="836" y="37"/>
                  <a:pt x="783" y="37"/>
                </a:cubicBezTo>
                <a:cubicBezTo>
                  <a:pt x="550" y="37"/>
                  <a:pt x="304" y="198"/>
                  <a:pt x="169" y="352"/>
                </a:cubicBezTo>
                <a:cubicBezTo>
                  <a:pt x="1" y="540"/>
                  <a:pt x="109" y="970"/>
                  <a:pt x="109" y="970"/>
                </a:cubicBezTo>
                <a:lnTo>
                  <a:pt x="136" y="1071"/>
                </a:lnTo>
                <a:lnTo>
                  <a:pt x="1556" y="1071"/>
                </a:lnTo>
                <a:lnTo>
                  <a:pt x="1647" y="691"/>
                </a:lnTo>
                <a:cubicBezTo>
                  <a:pt x="1869" y="612"/>
                  <a:pt x="1853" y="117"/>
                  <a:pt x="1853" y="117"/>
                </a:cubicBezTo>
                <a:lnTo>
                  <a:pt x="1853" y="117"/>
                </a:lnTo>
                <a:cubicBezTo>
                  <a:pt x="1843" y="162"/>
                  <a:pt x="1802" y="180"/>
                  <a:pt x="1746" y="180"/>
                </a:cubicBezTo>
                <a:cubicBezTo>
                  <a:pt x="1639" y="180"/>
                  <a:pt x="1474" y="115"/>
                  <a:pt x="1347" y="44"/>
                </a:cubicBezTo>
                <a:cubicBezTo>
                  <a:pt x="1290" y="11"/>
                  <a:pt x="1231" y="0"/>
                  <a:pt x="1176" y="0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857;p50">
            <a:extLst>
              <a:ext uri="{FF2B5EF4-FFF2-40B4-BE49-F238E27FC236}">
                <a16:creationId xmlns:a16="http://schemas.microsoft.com/office/drawing/2014/main" id="{E472D799-1D0E-5E49-89E1-F822128B3061}"/>
              </a:ext>
            </a:extLst>
          </p:cNvPr>
          <p:cNvSpPr/>
          <p:nvPr/>
        </p:nvSpPr>
        <p:spPr>
          <a:xfrm flipH="1">
            <a:off x="7328444" y="1018383"/>
            <a:ext cx="540226" cy="481917"/>
          </a:xfrm>
          <a:custGeom>
            <a:avLst/>
            <a:gdLst/>
            <a:ahLst/>
            <a:cxnLst/>
            <a:rect l="l" t="t" r="r" b="b"/>
            <a:pathLst>
              <a:path w="3639" h="2886" extrusionOk="0">
                <a:moveTo>
                  <a:pt x="1554" y="1"/>
                </a:moveTo>
                <a:cubicBezTo>
                  <a:pt x="1554" y="1"/>
                  <a:pt x="536" y="229"/>
                  <a:pt x="295" y="643"/>
                </a:cubicBezTo>
                <a:lnTo>
                  <a:pt x="0" y="2870"/>
                </a:lnTo>
                <a:lnTo>
                  <a:pt x="0" y="2870"/>
                </a:lnTo>
                <a:lnTo>
                  <a:pt x="468" y="2864"/>
                </a:lnTo>
                <a:lnTo>
                  <a:pt x="742" y="1004"/>
                </a:lnTo>
                <a:cubicBezTo>
                  <a:pt x="742" y="1004"/>
                  <a:pt x="914" y="1604"/>
                  <a:pt x="905" y="1955"/>
                </a:cubicBezTo>
                <a:cubicBezTo>
                  <a:pt x="896" y="2306"/>
                  <a:pt x="786" y="2886"/>
                  <a:pt x="786" y="2886"/>
                </a:cubicBezTo>
                <a:lnTo>
                  <a:pt x="2852" y="2886"/>
                </a:lnTo>
                <a:cubicBezTo>
                  <a:pt x="2852" y="2886"/>
                  <a:pt x="2744" y="2307"/>
                  <a:pt x="2734" y="1955"/>
                </a:cubicBezTo>
                <a:cubicBezTo>
                  <a:pt x="2725" y="1604"/>
                  <a:pt x="2898" y="1004"/>
                  <a:pt x="2898" y="1004"/>
                </a:cubicBezTo>
                <a:lnTo>
                  <a:pt x="3171" y="2864"/>
                </a:lnTo>
                <a:lnTo>
                  <a:pt x="3639" y="2870"/>
                </a:lnTo>
                <a:lnTo>
                  <a:pt x="3639" y="2870"/>
                </a:lnTo>
                <a:lnTo>
                  <a:pt x="3345" y="643"/>
                </a:lnTo>
                <a:cubicBezTo>
                  <a:pt x="3105" y="229"/>
                  <a:pt x="2087" y="1"/>
                  <a:pt x="2087" y="1"/>
                </a:cubicBezTo>
                <a:lnTo>
                  <a:pt x="1820" y="103"/>
                </a:lnTo>
                <a:lnTo>
                  <a:pt x="1554" y="1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859;p50">
            <a:extLst>
              <a:ext uri="{FF2B5EF4-FFF2-40B4-BE49-F238E27FC236}">
                <a16:creationId xmlns:a16="http://schemas.microsoft.com/office/drawing/2014/main" id="{28644B3A-DB5A-1747-BF0E-44E7CC366FA1}"/>
              </a:ext>
            </a:extLst>
          </p:cNvPr>
          <p:cNvSpPr/>
          <p:nvPr/>
        </p:nvSpPr>
        <p:spPr>
          <a:xfrm flipH="1">
            <a:off x="7551722" y="959791"/>
            <a:ext cx="91154" cy="111880"/>
          </a:xfrm>
          <a:custGeom>
            <a:avLst/>
            <a:gdLst/>
            <a:ahLst/>
            <a:cxnLst/>
            <a:rect l="l" t="t" r="r" b="b"/>
            <a:pathLst>
              <a:path w="614" h="739" extrusionOk="0">
                <a:moveTo>
                  <a:pt x="1" y="1"/>
                </a:moveTo>
                <a:lnTo>
                  <a:pt x="1" y="387"/>
                </a:lnTo>
                <a:cubicBezTo>
                  <a:pt x="1" y="387"/>
                  <a:pt x="42" y="669"/>
                  <a:pt x="306" y="738"/>
                </a:cubicBezTo>
                <a:cubicBezTo>
                  <a:pt x="560" y="688"/>
                  <a:pt x="614" y="387"/>
                  <a:pt x="614" y="387"/>
                </a:cubicBezTo>
                <a:lnTo>
                  <a:pt x="614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861;p50">
            <a:extLst>
              <a:ext uri="{FF2B5EF4-FFF2-40B4-BE49-F238E27FC236}">
                <a16:creationId xmlns:a16="http://schemas.microsoft.com/office/drawing/2014/main" id="{3E11C851-4EA0-5A46-9878-F91B0550490C}"/>
              </a:ext>
            </a:extLst>
          </p:cNvPr>
          <p:cNvSpPr/>
          <p:nvPr/>
        </p:nvSpPr>
        <p:spPr>
          <a:xfrm flipH="1">
            <a:off x="7504513" y="799766"/>
            <a:ext cx="184979" cy="188335"/>
          </a:xfrm>
          <a:custGeom>
            <a:avLst/>
            <a:gdLst/>
            <a:ahLst/>
            <a:cxnLst/>
            <a:rect l="l" t="t" r="r" b="b"/>
            <a:pathLst>
              <a:path w="1246" h="1244" extrusionOk="0">
                <a:moveTo>
                  <a:pt x="777" y="1"/>
                </a:moveTo>
                <a:cubicBezTo>
                  <a:pt x="606" y="151"/>
                  <a:pt x="3" y="227"/>
                  <a:pt x="3" y="227"/>
                </a:cubicBezTo>
                <a:lnTo>
                  <a:pt x="0" y="465"/>
                </a:lnTo>
                <a:cubicBezTo>
                  <a:pt x="0" y="644"/>
                  <a:pt x="76" y="861"/>
                  <a:pt x="197" y="1029"/>
                </a:cubicBezTo>
                <a:cubicBezTo>
                  <a:pt x="295" y="1166"/>
                  <a:pt x="454" y="1244"/>
                  <a:pt x="623" y="1244"/>
                </a:cubicBezTo>
                <a:cubicBezTo>
                  <a:pt x="792" y="1244"/>
                  <a:pt x="949" y="1166"/>
                  <a:pt x="1049" y="1029"/>
                </a:cubicBezTo>
                <a:cubicBezTo>
                  <a:pt x="1170" y="861"/>
                  <a:pt x="1246" y="644"/>
                  <a:pt x="1246" y="465"/>
                </a:cubicBezTo>
                <a:lnTo>
                  <a:pt x="1244" y="227"/>
                </a:lnTo>
                <a:cubicBezTo>
                  <a:pt x="962" y="218"/>
                  <a:pt x="777" y="1"/>
                  <a:pt x="777" y="1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7" name="Tableau 27">
            <a:extLst>
              <a:ext uri="{FF2B5EF4-FFF2-40B4-BE49-F238E27FC236}">
                <a16:creationId xmlns:a16="http://schemas.microsoft.com/office/drawing/2014/main" id="{DE641875-90C2-B74C-AE24-7B322F431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98208"/>
              </p:ext>
            </p:extLst>
          </p:nvPr>
        </p:nvGraphicFramePr>
        <p:xfrm>
          <a:off x="325984" y="714077"/>
          <a:ext cx="3253208" cy="3949140"/>
        </p:xfrm>
        <a:graphic>
          <a:graphicData uri="http://schemas.openxmlformats.org/drawingml/2006/table">
            <a:tbl>
              <a:tblPr firstRow="1" bandRow="1">
                <a:tableStyleId>{4E4198CC-320E-42A3-B9AB-5319F18ADF2D}</a:tableStyleId>
              </a:tblPr>
              <a:tblGrid>
                <a:gridCol w="1626604">
                  <a:extLst>
                    <a:ext uri="{9D8B030D-6E8A-4147-A177-3AD203B41FA5}">
                      <a16:colId xmlns:a16="http://schemas.microsoft.com/office/drawing/2014/main" val="2931276407"/>
                    </a:ext>
                  </a:extLst>
                </a:gridCol>
                <a:gridCol w="1626604">
                  <a:extLst>
                    <a:ext uri="{9D8B030D-6E8A-4147-A177-3AD203B41FA5}">
                      <a16:colId xmlns:a16="http://schemas.microsoft.com/office/drawing/2014/main" val="666372688"/>
                    </a:ext>
                  </a:extLst>
                </a:gridCol>
              </a:tblGrid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BARBARY Théo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THIRY Basile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67913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Sauvegarde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350752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10628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00730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Design 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 FX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654628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Spring</a:t>
                      </a:r>
                      <a:r>
                        <a:rPr lang="fr-FR" dirty="0"/>
                        <a:t> Boot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Gradle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541994"/>
                  </a:ext>
                </a:extLst>
              </a:tr>
            </a:tbl>
          </a:graphicData>
        </a:graphic>
      </p:graphicFrame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7E840A10-E53F-FC4E-A866-19DE2DCA514D}"/>
              </a:ext>
            </a:extLst>
          </p:cNvPr>
          <p:cNvCxnSpPr/>
          <p:nvPr/>
        </p:nvCxnSpPr>
        <p:spPr>
          <a:xfrm>
            <a:off x="4130562" y="71120"/>
            <a:ext cx="0" cy="45920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Google Shape;407;p27">
            <a:extLst>
              <a:ext uri="{FF2B5EF4-FFF2-40B4-BE49-F238E27FC236}">
                <a16:creationId xmlns:a16="http://schemas.microsoft.com/office/drawing/2014/main" id="{841CEC9E-32E9-254D-8542-09BCCCB1046B}"/>
              </a:ext>
            </a:extLst>
          </p:cNvPr>
          <p:cNvSpPr/>
          <p:nvPr/>
        </p:nvSpPr>
        <p:spPr>
          <a:xfrm>
            <a:off x="4576358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Basile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" name="Google Shape;410;p27">
            <a:extLst>
              <a:ext uri="{FF2B5EF4-FFF2-40B4-BE49-F238E27FC236}">
                <a16:creationId xmlns:a16="http://schemas.microsoft.com/office/drawing/2014/main" id="{3E8430AF-34EC-DD40-A6C3-398A4303A4E0}"/>
              </a:ext>
            </a:extLst>
          </p:cNvPr>
          <p:cNvSpPr/>
          <p:nvPr/>
        </p:nvSpPr>
        <p:spPr>
          <a:xfrm>
            <a:off x="6985542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Théo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" name="Google Shape;409;p27">
            <a:extLst>
              <a:ext uri="{FF2B5EF4-FFF2-40B4-BE49-F238E27FC236}">
                <a16:creationId xmlns:a16="http://schemas.microsoft.com/office/drawing/2014/main" id="{0F799B83-E185-BF4B-8FA9-AC1E4C010769}"/>
              </a:ext>
            </a:extLst>
          </p:cNvPr>
          <p:cNvSpPr/>
          <p:nvPr/>
        </p:nvSpPr>
        <p:spPr>
          <a:xfrm>
            <a:off x="4576358" y="2312776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Implémentation des classes du modèle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D9720B56-275E-ED4D-8C28-F6262EAE636D}"/>
              </a:ext>
            </a:extLst>
          </p:cNvPr>
          <p:cNvCxnSpPr/>
          <p:nvPr/>
        </p:nvCxnSpPr>
        <p:spPr>
          <a:xfrm>
            <a:off x="4576358" y="2201174"/>
            <a:ext cx="3802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407;p27">
            <a:extLst>
              <a:ext uri="{FF2B5EF4-FFF2-40B4-BE49-F238E27FC236}">
                <a16:creationId xmlns:a16="http://schemas.microsoft.com/office/drawing/2014/main" id="{20CC18D0-51B7-394B-99E2-9373A5685A8F}"/>
              </a:ext>
            </a:extLst>
          </p:cNvPr>
          <p:cNvSpPr/>
          <p:nvPr/>
        </p:nvSpPr>
        <p:spPr>
          <a:xfrm>
            <a:off x="4572000" y="3868905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login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7" name="Google Shape;407;p27">
            <a:extLst>
              <a:ext uri="{FF2B5EF4-FFF2-40B4-BE49-F238E27FC236}">
                <a16:creationId xmlns:a16="http://schemas.microsoft.com/office/drawing/2014/main" id="{4A8F03DD-A238-6C4B-8A0D-E99EDF192CA5}"/>
              </a:ext>
            </a:extLst>
          </p:cNvPr>
          <p:cNvSpPr/>
          <p:nvPr/>
        </p:nvSpPr>
        <p:spPr>
          <a:xfrm>
            <a:off x="4572000" y="2817977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Thread cuisine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8" name="Google Shape;409;p27">
            <a:extLst>
              <a:ext uri="{FF2B5EF4-FFF2-40B4-BE49-F238E27FC236}">
                <a16:creationId xmlns:a16="http://schemas.microsoft.com/office/drawing/2014/main" id="{7540B1A7-11FF-B940-84D8-9B65A38CBA13}"/>
              </a:ext>
            </a:extLst>
          </p:cNvPr>
          <p:cNvSpPr/>
          <p:nvPr/>
        </p:nvSpPr>
        <p:spPr>
          <a:xfrm>
            <a:off x="4591274" y="3338383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Class Main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9" name="Google Shape;410;p27">
            <a:extLst>
              <a:ext uri="{FF2B5EF4-FFF2-40B4-BE49-F238E27FC236}">
                <a16:creationId xmlns:a16="http://schemas.microsoft.com/office/drawing/2014/main" id="{520995C0-6D71-D044-ACAC-98B590CBCEED}"/>
              </a:ext>
            </a:extLst>
          </p:cNvPr>
          <p:cNvSpPr/>
          <p:nvPr/>
        </p:nvSpPr>
        <p:spPr>
          <a:xfrm>
            <a:off x="6938926" y="387056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index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0" name="Google Shape;410;p27">
            <a:extLst>
              <a:ext uri="{FF2B5EF4-FFF2-40B4-BE49-F238E27FC236}">
                <a16:creationId xmlns:a16="http://schemas.microsoft.com/office/drawing/2014/main" id="{AA5C9CD6-1BDD-B044-BF1C-4BCDA1997E7A}"/>
              </a:ext>
            </a:extLst>
          </p:cNvPr>
          <p:cNvSpPr/>
          <p:nvPr/>
        </p:nvSpPr>
        <p:spPr>
          <a:xfrm>
            <a:off x="6938926" y="279962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Sauvegarde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241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267888" y="-2638929"/>
            <a:ext cx="13116913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8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Options supplémentaires</a:t>
            </a:r>
          </a:p>
        </p:txBody>
      </p:sp>
    </p:spTree>
    <p:extLst>
      <p:ext uri="{BB962C8B-B14F-4D97-AF65-F5344CB8AC3E}">
        <p14:creationId xmlns:p14="http://schemas.microsoft.com/office/powerpoint/2010/main" val="830558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F52899-A012-CE4A-9074-94B80360B6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A7BCB4A-6B56-2248-92BB-9186A9C742DF}"/>
              </a:ext>
            </a:extLst>
          </p:cNvPr>
          <p:cNvSpPr txBox="1"/>
          <p:nvPr/>
        </p:nvSpPr>
        <p:spPr>
          <a:xfrm>
            <a:off x="148226" y="305218"/>
            <a:ext cx="3057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 </a:t>
            </a:r>
            <a:r>
              <a:rPr lang="fr-FR" dirty="0" err="1"/>
              <a:t>Spring</a:t>
            </a:r>
            <a:r>
              <a:rPr lang="fr-FR" dirty="0"/>
              <a:t> Boot MVC</a:t>
            </a:r>
          </a:p>
        </p:txBody>
      </p:sp>
      <p:grpSp>
        <p:nvGrpSpPr>
          <p:cNvPr id="7" name="Google Shape;1469;p46">
            <a:extLst>
              <a:ext uri="{FF2B5EF4-FFF2-40B4-BE49-F238E27FC236}">
                <a16:creationId xmlns:a16="http://schemas.microsoft.com/office/drawing/2014/main" id="{2AB41708-4DFC-CE4C-BB4F-8D317A02EDF2}"/>
              </a:ext>
            </a:extLst>
          </p:cNvPr>
          <p:cNvGrpSpPr/>
          <p:nvPr/>
        </p:nvGrpSpPr>
        <p:grpSpPr>
          <a:xfrm>
            <a:off x="6675120" y="2143760"/>
            <a:ext cx="2018343" cy="2416803"/>
            <a:chOff x="4963722" y="829800"/>
            <a:chExt cx="3560633" cy="3856501"/>
          </a:xfrm>
        </p:grpSpPr>
        <p:sp>
          <p:nvSpPr>
            <p:cNvPr id="8" name="Google Shape;1470;p46">
              <a:extLst>
                <a:ext uri="{FF2B5EF4-FFF2-40B4-BE49-F238E27FC236}">
                  <a16:creationId xmlns:a16="http://schemas.microsoft.com/office/drawing/2014/main" id="{301817E3-F2F2-694D-9028-E578C8FE3045}"/>
                </a:ext>
              </a:extLst>
            </p:cNvPr>
            <p:cNvSpPr/>
            <p:nvPr/>
          </p:nvSpPr>
          <p:spPr>
            <a:xfrm>
              <a:off x="6117257" y="1448972"/>
              <a:ext cx="305434" cy="599501"/>
            </a:xfrm>
            <a:custGeom>
              <a:avLst/>
              <a:gdLst/>
              <a:ahLst/>
              <a:cxnLst/>
              <a:rect l="l" t="t" r="r" b="b"/>
              <a:pathLst>
                <a:path w="7712" h="15137" extrusionOk="0">
                  <a:moveTo>
                    <a:pt x="1065" y="0"/>
                  </a:moveTo>
                  <a:cubicBezTo>
                    <a:pt x="478" y="0"/>
                    <a:pt x="0" y="478"/>
                    <a:pt x="0" y="1078"/>
                  </a:cubicBezTo>
                  <a:lnTo>
                    <a:pt x="0" y="14058"/>
                  </a:lnTo>
                  <a:cubicBezTo>
                    <a:pt x="0" y="14659"/>
                    <a:pt x="478" y="15137"/>
                    <a:pt x="1065" y="15137"/>
                  </a:cubicBezTo>
                  <a:lnTo>
                    <a:pt x="7712" y="15137"/>
                  </a:lnTo>
                  <a:lnTo>
                    <a:pt x="7712" y="14"/>
                  </a:lnTo>
                  <a:lnTo>
                    <a:pt x="7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71;p46">
              <a:extLst>
                <a:ext uri="{FF2B5EF4-FFF2-40B4-BE49-F238E27FC236}">
                  <a16:creationId xmlns:a16="http://schemas.microsoft.com/office/drawing/2014/main" id="{91B1B258-2A1A-3748-AA25-7B16FF4B25DC}"/>
                </a:ext>
              </a:extLst>
            </p:cNvPr>
            <p:cNvSpPr/>
            <p:nvPr/>
          </p:nvSpPr>
          <p:spPr>
            <a:xfrm>
              <a:off x="6445375" y="829800"/>
              <a:ext cx="1029781" cy="1219240"/>
            </a:xfrm>
            <a:custGeom>
              <a:avLst/>
              <a:gdLst/>
              <a:ahLst/>
              <a:cxnLst/>
              <a:rect l="l" t="t" r="r" b="b"/>
              <a:pathLst>
                <a:path w="26575" h="30785" extrusionOk="0">
                  <a:moveTo>
                    <a:pt x="9727" y="1"/>
                  </a:moveTo>
                  <a:cubicBezTo>
                    <a:pt x="9335" y="1"/>
                    <a:pt x="8591" y="128"/>
                    <a:pt x="8286" y="1044"/>
                  </a:cubicBezTo>
                  <a:cubicBezTo>
                    <a:pt x="8408" y="1712"/>
                    <a:pt x="8395" y="2504"/>
                    <a:pt x="8286" y="3337"/>
                  </a:cubicBezTo>
                  <a:cubicBezTo>
                    <a:pt x="8913" y="7076"/>
                    <a:pt x="6034" y="14515"/>
                    <a:pt x="1" y="15675"/>
                  </a:cubicBezTo>
                  <a:lnTo>
                    <a:pt x="1" y="30784"/>
                  </a:lnTo>
                  <a:lnTo>
                    <a:pt x="21511" y="30784"/>
                  </a:lnTo>
                  <a:cubicBezTo>
                    <a:pt x="21511" y="30784"/>
                    <a:pt x="25155" y="29256"/>
                    <a:pt x="25838" y="22813"/>
                  </a:cubicBezTo>
                  <a:cubicBezTo>
                    <a:pt x="26193" y="19510"/>
                    <a:pt x="26575" y="17627"/>
                    <a:pt x="26316" y="16426"/>
                  </a:cubicBezTo>
                  <a:cubicBezTo>
                    <a:pt x="26084" y="15279"/>
                    <a:pt x="25265" y="14761"/>
                    <a:pt x="23272" y="14242"/>
                  </a:cubicBezTo>
                  <a:cubicBezTo>
                    <a:pt x="20228" y="13450"/>
                    <a:pt x="16761" y="13123"/>
                    <a:pt x="15178" y="13027"/>
                  </a:cubicBezTo>
                  <a:cubicBezTo>
                    <a:pt x="14701" y="12986"/>
                    <a:pt x="14332" y="12604"/>
                    <a:pt x="14332" y="12099"/>
                  </a:cubicBezTo>
                  <a:cubicBezTo>
                    <a:pt x="14359" y="9287"/>
                    <a:pt x="14127" y="675"/>
                    <a:pt x="9978" y="20"/>
                  </a:cubicBezTo>
                  <a:cubicBezTo>
                    <a:pt x="9978" y="20"/>
                    <a:pt x="9879" y="1"/>
                    <a:pt x="9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72;p46">
              <a:extLst>
                <a:ext uri="{FF2B5EF4-FFF2-40B4-BE49-F238E27FC236}">
                  <a16:creationId xmlns:a16="http://schemas.microsoft.com/office/drawing/2014/main" id="{982C5CC6-C107-6A43-AAAE-2FA985FA6F10}"/>
                </a:ext>
              </a:extLst>
            </p:cNvPr>
            <p:cNvSpPr/>
            <p:nvPr/>
          </p:nvSpPr>
          <p:spPr>
            <a:xfrm>
              <a:off x="7099427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628" y="1"/>
                  </a:moveTo>
                  <a:lnTo>
                    <a:pt x="218" y="901"/>
                  </a:lnTo>
                  <a:cubicBezTo>
                    <a:pt x="82" y="1229"/>
                    <a:pt x="0" y="1597"/>
                    <a:pt x="0" y="1966"/>
                  </a:cubicBezTo>
                  <a:lnTo>
                    <a:pt x="0" y="3563"/>
                  </a:lnTo>
                  <a:lnTo>
                    <a:pt x="2307" y="3563"/>
                  </a:lnTo>
                  <a:lnTo>
                    <a:pt x="2307" y="1707"/>
                  </a:lnTo>
                  <a:lnTo>
                    <a:pt x="3876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73;p46">
              <a:extLst>
                <a:ext uri="{FF2B5EF4-FFF2-40B4-BE49-F238E27FC236}">
                  <a16:creationId xmlns:a16="http://schemas.microsoft.com/office/drawing/2014/main" id="{AE56D6A1-5228-7A44-A08B-5CB2BD403C17}"/>
                </a:ext>
              </a:extLst>
            </p:cNvPr>
            <p:cNvSpPr/>
            <p:nvPr/>
          </p:nvSpPr>
          <p:spPr>
            <a:xfrm>
              <a:off x="7069131" y="1983543"/>
              <a:ext cx="75170" cy="129231"/>
            </a:xfrm>
            <a:custGeom>
              <a:avLst/>
              <a:gdLst/>
              <a:ahLst/>
              <a:cxnLst/>
              <a:rect l="l" t="t" r="r" b="b"/>
              <a:pathLst>
                <a:path w="1898" h="3263" extrusionOk="0">
                  <a:moveTo>
                    <a:pt x="1" y="1"/>
                  </a:moveTo>
                  <a:lnTo>
                    <a:pt x="1" y="1"/>
                  </a:lnTo>
                  <a:cubicBezTo>
                    <a:pt x="437" y="1038"/>
                    <a:pt x="738" y="2130"/>
                    <a:pt x="847" y="3263"/>
                  </a:cubicBezTo>
                  <a:lnTo>
                    <a:pt x="1311" y="3126"/>
                  </a:lnTo>
                  <a:cubicBezTo>
                    <a:pt x="1666" y="2949"/>
                    <a:pt x="1898" y="2553"/>
                    <a:pt x="1898" y="2171"/>
                  </a:cubicBezTo>
                  <a:cubicBezTo>
                    <a:pt x="1871" y="1775"/>
                    <a:pt x="1625" y="1393"/>
                    <a:pt x="1256" y="1243"/>
                  </a:cubicBezTo>
                  <a:cubicBezTo>
                    <a:pt x="1188" y="615"/>
                    <a:pt x="629" y="124"/>
                    <a:pt x="1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74;p46">
              <a:extLst>
                <a:ext uri="{FF2B5EF4-FFF2-40B4-BE49-F238E27FC236}">
                  <a16:creationId xmlns:a16="http://schemas.microsoft.com/office/drawing/2014/main" id="{00F306CE-2103-3A4C-BD52-B0286EAA4DBD}"/>
                </a:ext>
              </a:extLst>
            </p:cNvPr>
            <p:cNvSpPr/>
            <p:nvPr/>
          </p:nvSpPr>
          <p:spPr>
            <a:xfrm>
              <a:off x="7094675" y="1995384"/>
              <a:ext cx="55605" cy="105904"/>
            </a:xfrm>
            <a:custGeom>
              <a:avLst/>
              <a:gdLst/>
              <a:ahLst/>
              <a:cxnLst/>
              <a:rect l="l" t="t" r="r" b="b"/>
              <a:pathLst>
                <a:path w="1404" h="2674" extrusionOk="0">
                  <a:moveTo>
                    <a:pt x="146" y="1"/>
                  </a:moveTo>
                  <a:cubicBezTo>
                    <a:pt x="59" y="1"/>
                    <a:pt x="1" y="113"/>
                    <a:pt x="65" y="138"/>
                  </a:cubicBezTo>
                  <a:cubicBezTo>
                    <a:pt x="297" y="220"/>
                    <a:pt x="325" y="480"/>
                    <a:pt x="379" y="684"/>
                  </a:cubicBezTo>
                  <a:cubicBezTo>
                    <a:pt x="407" y="794"/>
                    <a:pt x="434" y="889"/>
                    <a:pt x="502" y="971"/>
                  </a:cubicBezTo>
                  <a:cubicBezTo>
                    <a:pt x="570" y="1067"/>
                    <a:pt x="652" y="1135"/>
                    <a:pt x="748" y="1189"/>
                  </a:cubicBezTo>
                  <a:cubicBezTo>
                    <a:pt x="980" y="1312"/>
                    <a:pt x="1185" y="1490"/>
                    <a:pt x="1212" y="1763"/>
                  </a:cubicBezTo>
                  <a:cubicBezTo>
                    <a:pt x="1267" y="2036"/>
                    <a:pt x="1157" y="2309"/>
                    <a:pt x="1062" y="2568"/>
                  </a:cubicBezTo>
                  <a:cubicBezTo>
                    <a:pt x="1034" y="2624"/>
                    <a:pt x="1088" y="2673"/>
                    <a:pt x="1139" y="2673"/>
                  </a:cubicBezTo>
                  <a:cubicBezTo>
                    <a:pt x="1162" y="2673"/>
                    <a:pt x="1185" y="2662"/>
                    <a:pt x="1198" y="2636"/>
                  </a:cubicBezTo>
                  <a:cubicBezTo>
                    <a:pt x="1294" y="2363"/>
                    <a:pt x="1403" y="2077"/>
                    <a:pt x="1362" y="1776"/>
                  </a:cubicBezTo>
                  <a:cubicBezTo>
                    <a:pt x="1348" y="1503"/>
                    <a:pt x="1198" y="1285"/>
                    <a:pt x="980" y="1135"/>
                  </a:cubicBezTo>
                  <a:cubicBezTo>
                    <a:pt x="871" y="1067"/>
                    <a:pt x="734" y="1012"/>
                    <a:pt x="652" y="916"/>
                  </a:cubicBezTo>
                  <a:cubicBezTo>
                    <a:pt x="570" y="807"/>
                    <a:pt x="543" y="671"/>
                    <a:pt x="516" y="548"/>
                  </a:cubicBezTo>
                  <a:cubicBezTo>
                    <a:pt x="461" y="343"/>
                    <a:pt x="379" y="98"/>
                    <a:pt x="161" y="2"/>
                  </a:cubicBezTo>
                  <a:cubicBezTo>
                    <a:pt x="156" y="1"/>
                    <a:pt x="151" y="1"/>
                    <a:pt x="146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75;p46">
              <a:extLst>
                <a:ext uri="{FF2B5EF4-FFF2-40B4-BE49-F238E27FC236}">
                  <a16:creationId xmlns:a16="http://schemas.microsoft.com/office/drawing/2014/main" id="{0DBDA7E9-50F3-A04F-8239-1C02D9C47004}"/>
                </a:ext>
              </a:extLst>
            </p:cNvPr>
            <p:cNvSpPr/>
            <p:nvPr/>
          </p:nvSpPr>
          <p:spPr>
            <a:xfrm>
              <a:off x="6164821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0" y="1"/>
                  </a:moveTo>
                  <a:lnTo>
                    <a:pt x="1570" y="1707"/>
                  </a:lnTo>
                  <a:lnTo>
                    <a:pt x="1570" y="3563"/>
                  </a:lnTo>
                  <a:lnTo>
                    <a:pt x="3877" y="3563"/>
                  </a:lnTo>
                  <a:lnTo>
                    <a:pt x="3877" y="1966"/>
                  </a:lnTo>
                  <a:cubicBezTo>
                    <a:pt x="3877" y="1597"/>
                    <a:pt x="3795" y="1229"/>
                    <a:pt x="3658" y="901"/>
                  </a:cubicBezTo>
                  <a:lnTo>
                    <a:pt x="3249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76;p46">
              <a:extLst>
                <a:ext uri="{FF2B5EF4-FFF2-40B4-BE49-F238E27FC236}">
                  <a16:creationId xmlns:a16="http://schemas.microsoft.com/office/drawing/2014/main" id="{35AAF414-6534-414F-81AE-ECE88D19DE4D}"/>
                </a:ext>
              </a:extLst>
            </p:cNvPr>
            <p:cNvSpPr/>
            <p:nvPr/>
          </p:nvSpPr>
          <p:spPr>
            <a:xfrm>
              <a:off x="6838321" y="2160572"/>
              <a:ext cx="405476" cy="814398"/>
            </a:xfrm>
            <a:custGeom>
              <a:avLst/>
              <a:gdLst/>
              <a:ahLst/>
              <a:cxnLst/>
              <a:rect l="l" t="t" r="r" b="b"/>
              <a:pathLst>
                <a:path w="10238" h="20563" extrusionOk="0">
                  <a:moveTo>
                    <a:pt x="8088" y="1"/>
                  </a:moveTo>
                  <a:cubicBezTo>
                    <a:pt x="7481" y="1"/>
                    <a:pt x="6868" y="37"/>
                    <a:pt x="6306" y="103"/>
                  </a:cubicBezTo>
                  <a:cubicBezTo>
                    <a:pt x="6074" y="3188"/>
                    <a:pt x="5774" y="6450"/>
                    <a:pt x="5228" y="9480"/>
                  </a:cubicBezTo>
                  <a:cubicBezTo>
                    <a:pt x="3686" y="11213"/>
                    <a:pt x="1939" y="12728"/>
                    <a:pt x="1" y="13984"/>
                  </a:cubicBezTo>
                  <a:lnTo>
                    <a:pt x="1966" y="20563"/>
                  </a:lnTo>
                  <a:cubicBezTo>
                    <a:pt x="4573" y="17983"/>
                    <a:pt x="7357" y="15117"/>
                    <a:pt x="9951" y="12537"/>
                  </a:cubicBezTo>
                  <a:cubicBezTo>
                    <a:pt x="10237" y="8347"/>
                    <a:pt x="9964" y="4198"/>
                    <a:pt x="9255" y="48"/>
                  </a:cubicBezTo>
                  <a:cubicBezTo>
                    <a:pt x="8878" y="16"/>
                    <a:pt x="8484" y="1"/>
                    <a:pt x="808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77;p46">
              <a:extLst>
                <a:ext uri="{FF2B5EF4-FFF2-40B4-BE49-F238E27FC236}">
                  <a16:creationId xmlns:a16="http://schemas.microsoft.com/office/drawing/2014/main" id="{619251BD-DB82-E648-88F4-A0E009BAA947}"/>
                </a:ext>
              </a:extLst>
            </p:cNvPr>
            <p:cNvSpPr/>
            <p:nvPr/>
          </p:nvSpPr>
          <p:spPr>
            <a:xfrm>
              <a:off x="6898875" y="2555975"/>
              <a:ext cx="338425" cy="418981"/>
            </a:xfrm>
            <a:custGeom>
              <a:avLst/>
              <a:gdLst/>
              <a:ahLst/>
              <a:cxnLst/>
              <a:rect l="l" t="t" r="r" b="b"/>
              <a:pathLst>
                <a:path w="8545" h="10579" extrusionOk="0">
                  <a:moveTo>
                    <a:pt x="8544" y="1"/>
                  </a:moveTo>
                  <a:cubicBezTo>
                    <a:pt x="8449" y="219"/>
                    <a:pt x="8312" y="438"/>
                    <a:pt x="8149" y="656"/>
                  </a:cubicBezTo>
                  <a:cubicBezTo>
                    <a:pt x="5719" y="3795"/>
                    <a:pt x="2880" y="6443"/>
                    <a:pt x="0" y="9050"/>
                  </a:cubicBezTo>
                  <a:lnTo>
                    <a:pt x="464" y="10579"/>
                  </a:lnTo>
                  <a:cubicBezTo>
                    <a:pt x="3071" y="7999"/>
                    <a:pt x="5856" y="5133"/>
                    <a:pt x="8449" y="2553"/>
                  </a:cubicBezTo>
                  <a:cubicBezTo>
                    <a:pt x="8490" y="1707"/>
                    <a:pt x="8531" y="847"/>
                    <a:pt x="854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78;p46">
              <a:extLst>
                <a:ext uri="{FF2B5EF4-FFF2-40B4-BE49-F238E27FC236}">
                  <a16:creationId xmlns:a16="http://schemas.microsoft.com/office/drawing/2014/main" id="{0CF2944D-2C5F-E84B-A76A-0ACD84756661}"/>
                </a:ext>
              </a:extLst>
            </p:cNvPr>
            <p:cNvSpPr/>
            <p:nvPr/>
          </p:nvSpPr>
          <p:spPr>
            <a:xfrm>
              <a:off x="7094002" y="2222472"/>
              <a:ext cx="85468" cy="8159"/>
            </a:xfrm>
            <a:custGeom>
              <a:avLst/>
              <a:gdLst/>
              <a:ahLst/>
              <a:cxnLst/>
              <a:rect l="l" t="t" r="r" b="b"/>
              <a:pathLst>
                <a:path w="2158" h="206" extrusionOk="0">
                  <a:moveTo>
                    <a:pt x="82" y="1"/>
                  </a:moveTo>
                  <a:cubicBezTo>
                    <a:pt x="1" y="1"/>
                    <a:pt x="1" y="137"/>
                    <a:pt x="82" y="164"/>
                  </a:cubicBezTo>
                  <a:cubicBezTo>
                    <a:pt x="738" y="178"/>
                    <a:pt x="1406" y="192"/>
                    <a:pt x="2048" y="205"/>
                  </a:cubicBezTo>
                  <a:cubicBezTo>
                    <a:pt x="2157" y="205"/>
                    <a:pt x="2157" y="55"/>
                    <a:pt x="2048" y="55"/>
                  </a:cubicBezTo>
                  <a:cubicBezTo>
                    <a:pt x="1406" y="41"/>
                    <a:pt x="738" y="28"/>
                    <a:pt x="82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79;p46">
              <a:extLst>
                <a:ext uri="{FF2B5EF4-FFF2-40B4-BE49-F238E27FC236}">
                  <a16:creationId xmlns:a16="http://schemas.microsoft.com/office/drawing/2014/main" id="{5F5D9FF9-B66B-3542-9DEB-5DB7F6D5433D}"/>
                </a:ext>
              </a:extLst>
            </p:cNvPr>
            <p:cNvSpPr/>
            <p:nvPr/>
          </p:nvSpPr>
          <p:spPr>
            <a:xfrm>
              <a:off x="6172386" y="2160572"/>
              <a:ext cx="405436" cy="814398"/>
            </a:xfrm>
            <a:custGeom>
              <a:avLst/>
              <a:gdLst/>
              <a:ahLst/>
              <a:cxnLst/>
              <a:rect l="l" t="t" r="r" b="b"/>
              <a:pathLst>
                <a:path w="10237" h="20563" extrusionOk="0">
                  <a:moveTo>
                    <a:pt x="2159" y="1"/>
                  </a:moveTo>
                  <a:cubicBezTo>
                    <a:pt x="1765" y="1"/>
                    <a:pt x="1374" y="16"/>
                    <a:pt x="997" y="48"/>
                  </a:cubicBezTo>
                  <a:cubicBezTo>
                    <a:pt x="273" y="4198"/>
                    <a:pt x="0" y="8347"/>
                    <a:pt x="287" y="12537"/>
                  </a:cubicBezTo>
                  <a:cubicBezTo>
                    <a:pt x="2880" y="15117"/>
                    <a:pt x="5665" y="17983"/>
                    <a:pt x="8272" y="20563"/>
                  </a:cubicBezTo>
                  <a:lnTo>
                    <a:pt x="10237" y="13984"/>
                  </a:lnTo>
                  <a:cubicBezTo>
                    <a:pt x="8313" y="12728"/>
                    <a:pt x="6552" y="11213"/>
                    <a:pt x="5023" y="9480"/>
                  </a:cubicBezTo>
                  <a:cubicBezTo>
                    <a:pt x="4477" y="6450"/>
                    <a:pt x="4163" y="3188"/>
                    <a:pt x="3945" y="103"/>
                  </a:cubicBezTo>
                  <a:cubicBezTo>
                    <a:pt x="3375" y="37"/>
                    <a:pt x="2764" y="1"/>
                    <a:pt x="2159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80;p46">
              <a:extLst>
                <a:ext uri="{FF2B5EF4-FFF2-40B4-BE49-F238E27FC236}">
                  <a16:creationId xmlns:a16="http://schemas.microsoft.com/office/drawing/2014/main" id="{B6F6DC00-2F5F-754D-A1F5-535A0368B0F6}"/>
                </a:ext>
              </a:extLst>
            </p:cNvPr>
            <p:cNvSpPr/>
            <p:nvPr/>
          </p:nvSpPr>
          <p:spPr>
            <a:xfrm>
              <a:off x="6179950" y="2525164"/>
              <a:ext cx="329236" cy="449794"/>
            </a:xfrm>
            <a:custGeom>
              <a:avLst/>
              <a:gdLst/>
              <a:ahLst/>
              <a:cxnLst/>
              <a:rect l="l" t="t" r="r" b="b"/>
              <a:pathLst>
                <a:path w="8313" h="11357" extrusionOk="0">
                  <a:moveTo>
                    <a:pt x="1" y="1"/>
                  </a:moveTo>
                  <a:cubicBezTo>
                    <a:pt x="1" y="1120"/>
                    <a:pt x="28" y="2226"/>
                    <a:pt x="96" y="3331"/>
                  </a:cubicBezTo>
                  <a:cubicBezTo>
                    <a:pt x="2717" y="5911"/>
                    <a:pt x="5487" y="8777"/>
                    <a:pt x="8081" y="11357"/>
                  </a:cubicBezTo>
                  <a:lnTo>
                    <a:pt x="8313" y="10579"/>
                  </a:lnTo>
                  <a:cubicBezTo>
                    <a:pt x="8285" y="10087"/>
                    <a:pt x="8258" y="9596"/>
                    <a:pt x="8203" y="9105"/>
                  </a:cubicBezTo>
                  <a:cubicBezTo>
                    <a:pt x="4655" y="6730"/>
                    <a:pt x="1420" y="3809"/>
                    <a:pt x="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81;p46">
              <a:extLst>
                <a:ext uri="{FF2B5EF4-FFF2-40B4-BE49-F238E27FC236}">
                  <a16:creationId xmlns:a16="http://schemas.microsoft.com/office/drawing/2014/main" id="{7AF34895-F345-7D49-B9A3-8D20F1062FDA}"/>
                </a:ext>
              </a:extLst>
            </p:cNvPr>
            <p:cNvSpPr/>
            <p:nvPr/>
          </p:nvSpPr>
          <p:spPr>
            <a:xfrm>
              <a:off x="6214564" y="2221403"/>
              <a:ext cx="110854" cy="11367"/>
            </a:xfrm>
            <a:custGeom>
              <a:avLst/>
              <a:gdLst/>
              <a:ahLst/>
              <a:cxnLst/>
              <a:rect l="l" t="t" r="r" b="b"/>
              <a:pathLst>
                <a:path w="2799" h="287" extrusionOk="0">
                  <a:moveTo>
                    <a:pt x="2689" y="0"/>
                  </a:moveTo>
                  <a:cubicBezTo>
                    <a:pt x="1815" y="55"/>
                    <a:pt x="955" y="82"/>
                    <a:pt x="82" y="137"/>
                  </a:cubicBezTo>
                  <a:cubicBezTo>
                    <a:pt x="0" y="150"/>
                    <a:pt x="0" y="287"/>
                    <a:pt x="82" y="287"/>
                  </a:cubicBezTo>
                  <a:cubicBezTo>
                    <a:pt x="955" y="232"/>
                    <a:pt x="1815" y="205"/>
                    <a:pt x="2689" y="150"/>
                  </a:cubicBezTo>
                  <a:cubicBezTo>
                    <a:pt x="2798" y="137"/>
                    <a:pt x="2798" y="0"/>
                    <a:pt x="268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82;p46">
              <a:extLst>
                <a:ext uri="{FF2B5EF4-FFF2-40B4-BE49-F238E27FC236}">
                  <a16:creationId xmlns:a16="http://schemas.microsoft.com/office/drawing/2014/main" id="{573EAC5E-FFB1-C74B-9428-BE2CA2ED2EDD}"/>
                </a:ext>
              </a:extLst>
            </p:cNvPr>
            <p:cNvSpPr/>
            <p:nvPr/>
          </p:nvSpPr>
          <p:spPr>
            <a:xfrm>
              <a:off x="6455076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75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83;p46">
              <a:extLst>
                <a:ext uri="{FF2B5EF4-FFF2-40B4-BE49-F238E27FC236}">
                  <a16:creationId xmlns:a16="http://schemas.microsoft.com/office/drawing/2014/main" id="{DCE38DEF-A1D1-9B44-8B1A-623A3D02887B}"/>
                </a:ext>
              </a:extLst>
            </p:cNvPr>
            <p:cNvSpPr/>
            <p:nvPr/>
          </p:nvSpPr>
          <p:spPr>
            <a:xfrm>
              <a:off x="6864261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89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84;p46">
              <a:extLst>
                <a:ext uri="{FF2B5EF4-FFF2-40B4-BE49-F238E27FC236}">
                  <a16:creationId xmlns:a16="http://schemas.microsoft.com/office/drawing/2014/main" id="{4AD1AB33-453C-864C-9254-250BD64AACA4}"/>
                </a:ext>
              </a:extLst>
            </p:cNvPr>
            <p:cNvSpPr/>
            <p:nvPr/>
          </p:nvSpPr>
          <p:spPr>
            <a:xfrm>
              <a:off x="6704262" y="3402466"/>
              <a:ext cx="327098" cy="1151436"/>
            </a:xfrm>
            <a:custGeom>
              <a:avLst/>
              <a:gdLst/>
              <a:ahLst/>
              <a:cxnLst/>
              <a:rect l="l" t="t" r="r" b="b"/>
              <a:pathLst>
                <a:path w="8259" h="29073" extrusionOk="0">
                  <a:moveTo>
                    <a:pt x="6334" y="1"/>
                  </a:moveTo>
                  <a:cubicBezTo>
                    <a:pt x="806" y="615"/>
                    <a:pt x="1" y="3768"/>
                    <a:pt x="1" y="3768"/>
                  </a:cubicBezTo>
                  <a:lnTo>
                    <a:pt x="2239" y="16980"/>
                  </a:lnTo>
                  <a:lnTo>
                    <a:pt x="3413" y="29073"/>
                  </a:lnTo>
                  <a:lnTo>
                    <a:pt x="7125" y="29073"/>
                  </a:lnTo>
                  <a:cubicBezTo>
                    <a:pt x="8258" y="13950"/>
                    <a:pt x="6334" y="1"/>
                    <a:pt x="6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85;p46">
              <a:extLst>
                <a:ext uri="{FF2B5EF4-FFF2-40B4-BE49-F238E27FC236}">
                  <a16:creationId xmlns:a16="http://schemas.microsoft.com/office/drawing/2014/main" id="{31AA2B8F-6F4B-F240-B46B-6BC0CFDA783B}"/>
                </a:ext>
              </a:extLst>
            </p:cNvPr>
            <p:cNvSpPr/>
            <p:nvPr/>
          </p:nvSpPr>
          <p:spPr>
            <a:xfrm>
              <a:off x="6421572" y="3427891"/>
              <a:ext cx="450309" cy="1102762"/>
            </a:xfrm>
            <a:custGeom>
              <a:avLst/>
              <a:gdLst/>
              <a:ahLst/>
              <a:cxnLst/>
              <a:rect l="l" t="t" r="r" b="b"/>
              <a:pathLst>
                <a:path w="11370" h="27844" extrusionOk="0">
                  <a:moveTo>
                    <a:pt x="11370" y="0"/>
                  </a:moveTo>
                  <a:lnTo>
                    <a:pt x="1393" y="328"/>
                  </a:lnTo>
                  <a:cubicBezTo>
                    <a:pt x="1393" y="328"/>
                    <a:pt x="1" y="18153"/>
                    <a:pt x="41" y="27844"/>
                  </a:cubicBezTo>
                  <a:lnTo>
                    <a:pt x="3849" y="27844"/>
                  </a:lnTo>
                  <a:lnTo>
                    <a:pt x="8627" y="2962"/>
                  </a:lnTo>
                  <a:cubicBezTo>
                    <a:pt x="8627" y="2962"/>
                    <a:pt x="11083" y="1393"/>
                    <a:pt x="1137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86;p46">
              <a:extLst>
                <a:ext uri="{FF2B5EF4-FFF2-40B4-BE49-F238E27FC236}">
                  <a16:creationId xmlns:a16="http://schemas.microsoft.com/office/drawing/2014/main" id="{A9257F4F-26F0-7244-82DD-B93070F92AB3}"/>
                </a:ext>
              </a:extLst>
            </p:cNvPr>
            <p:cNvSpPr/>
            <p:nvPr/>
          </p:nvSpPr>
          <p:spPr>
            <a:xfrm>
              <a:off x="6422641" y="3562465"/>
              <a:ext cx="329791" cy="991432"/>
            </a:xfrm>
            <a:custGeom>
              <a:avLst/>
              <a:gdLst/>
              <a:ahLst/>
              <a:cxnLst/>
              <a:rect l="l" t="t" r="r" b="b"/>
              <a:pathLst>
                <a:path w="8327" h="25033" extrusionOk="0">
                  <a:moveTo>
                    <a:pt x="1161" y="1"/>
                  </a:moveTo>
                  <a:cubicBezTo>
                    <a:pt x="765" y="5515"/>
                    <a:pt x="1" y="17826"/>
                    <a:pt x="28" y="25033"/>
                  </a:cubicBezTo>
                  <a:lnTo>
                    <a:pt x="3836" y="25033"/>
                  </a:lnTo>
                  <a:lnTo>
                    <a:pt x="8327" y="1025"/>
                  </a:lnTo>
                  <a:lnTo>
                    <a:pt x="8327" y="1025"/>
                  </a:lnTo>
                  <a:cubicBezTo>
                    <a:pt x="8058" y="1037"/>
                    <a:pt x="7789" y="1042"/>
                    <a:pt x="7520" y="1042"/>
                  </a:cubicBezTo>
                  <a:cubicBezTo>
                    <a:pt x="5350" y="1042"/>
                    <a:pt x="3202" y="657"/>
                    <a:pt x="1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87;p46">
              <a:extLst>
                <a:ext uri="{FF2B5EF4-FFF2-40B4-BE49-F238E27FC236}">
                  <a16:creationId xmlns:a16="http://schemas.microsoft.com/office/drawing/2014/main" id="{55A16504-834E-9C49-B0DF-66E4D8585C93}"/>
                </a:ext>
              </a:extLst>
            </p:cNvPr>
            <p:cNvSpPr/>
            <p:nvPr/>
          </p:nvSpPr>
          <p:spPr>
            <a:xfrm>
              <a:off x="6467512" y="3427891"/>
              <a:ext cx="404367" cy="175886"/>
            </a:xfrm>
            <a:custGeom>
              <a:avLst/>
              <a:gdLst/>
              <a:ahLst/>
              <a:cxnLst/>
              <a:rect l="l" t="t" r="r" b="b"/>
              <a:pathLst>
                <a:path w="10210" h="4441" extrusionOk="0">
                  <a:moveTo>
                    <a:pt x="10210" y="0"/>
                  </a:moveTo>
                  <a:lnTo>
                    <a:pt x="233" y="328"/>
                  </a:lnTo>
                  <a:cubicBezTo>
                    <a:pt x="233" y="328"/>
                    <a:pt x="137" y="1502"/>
                    <a:pt x="1" y="3399"/>
                  </a:cubicBezTo>
                  <a:cubicBezTo>
                    <a:pt x="2066" y="4055"/>
                    <a:pt x="4217" y="4440"/>
                    <a:pt x="6387" y="4440"/>
                  </a:cubicBezTo>
                  <a:cubicBezTo>
                    <a:pt x="6656" y="4440"/>
                    <a:pt x="6925" y="4435"/>
                    <a:pt x="7194" y="4423"/>
                  </a:cubicBezTo>
                  <a:lnTo>
                    <a:pt x="7467" y="2962"/>
                  </a:lnTo>
                  <a:cubicBezTo>
                    <a:pt x="7467" y="2962"/>
                    <a:pt x="9923" y="1393"/>
                    <a:pt x="10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88;p46">
              <a:extLst>
                <a:ext uri="{FF2B5EF4-FFF2-40B4-BE49-F238E27FC236}">
                  <a16:creationId xmlns:a16="http://schemas.microsoft.com/office/drawing/2014/main" id="{4F78571B-0ABE-DA4C-94EF-61DEA526C962}"/>
                </a:ext>
              </a:extLst>
            </p:cNvPr>
            <p:cNvSpPr/>
            <p:nvPr/>
          </p:nvSpPr>
          <p:spPr>
            <a:xfrm>
              <a:off x="6504264" y="3402466"/>
              <a:ext cx="374663" cy="85270"/>
            </a:xfrm>
            <a:custGeom>
              <a:avLst/>
              <a:gdLst/>
              <a:ahLst/>
              <a:cxnLst/>
              <a:rect l="l" t="t" r="r" b="b"/>
              <a:pathLst>
                <a:path w="9460" h="2153" extrusionOk="0">
                  <a:moveTo>
                    <a:pt x="124" y="1"/>
                  </a:moveTo>
                  <a:cubicBezTo>
                    <a:pt x="124" y="1"/>
                    <a:pt x="55" y="1011"/>
                    <a:pt x="1" y="1420"/>
                  </a:cubicBezTo>
                  <a:cubicBezTo>
                    <a:pt x="2020" y="1893"/>
                    <a:pt x="4069" y="2153"/>
                    <a:pt x="6099" y="2153"/>
                  </a:cubicBezTo>
                  <a:cubicBezTo>
                    <a:pt x="6881" y="2153"/>
                    <a:pt x="7661" y="2114"/>
                    <a:pt x="8436" y="2035"/>
                  </a:cubicBezTo>
                  <a:cubicBezTo>
                    <a:pt x="8941" y="1529"/>
                    <a:pt x="9364" y="970"/>
                    <a:pt x="9459" y="438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89;p46">
              <a:extLst>
                <a:ext uri="{FF2B5EF4-FFF2-40B4-BE49-F238E27FC236}">
                  <a16:creationId xmlns:a16="http://schemas.microsoft.com/office/drawing/2014/main" id="{43B672D0-5AB7-5C42-A3BF-5DB0668B8786}"/>
                </a:ext>
              </a:extLst>
            </p:cNvPr>
            <p:cNvSpPr/>
            <p:nvPr/>
          </p:nvSpPr>
          <p:spPr>
            <a:xfrm>
              <a:off x="6390760" y="4563014"/>
              <a:ext cx="175173" cy="101666"/>
            </a:xfrm>
            <a:custGeom>
              <a:avLst/>
              <a:gdLst/>
              <a:ahLst/>
              <a:cxnLst/>
              <a:rect l="l" t="t" r="r" b="b"/>
              <a:pathLst>
                <a:path w="4423" h="2567" extrusionOk="0">
                  <a:moveTo>
                    <a:pt x="1393" y="1"/>
                  </a:moveTo>
                  <a:cubicBezTo>
                    <a:pt x="710" y="724"/>
                    <a:pt x="233" y="1611"/>
                    <a:pt x="1" y="2567"/>
                  </a:cubicBezTo>
                  <a:lnTo>
                    <a:pt x="4423" y="2567"/>
                  </a:lnTo>
                  <a:cubicBezTo>
                    <a:pt x="4314" y="1707"/>
                    <a:pt x="4122" y="874"/>
                    <a:pt x="3836" y="69"/>
                  </a:cubicBezTo>
                  <a:lnTo>
                    <a:pt x="1393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90;p46">
              <a:extLst>
                <a:ext uri="{FF2B5EF4-FFF2-40B4-BE49-F238E27FC236}">
                  <a16:creationId xmlns:a16="http://schemas.microsoft.com/office/drawing/2014/main" id="{E5C04D79-C92F-F543-8E97-4E197ED1E767}"/>
                </a:ext>
              </a:extLst>
            </p:cNvPr>
            <p:cNvSpPr/>
            <p:nvPr/>
          </p:nvSpPr>
          <p:spPr>
            <a:xfrm>
              <a:off x="6385889" y="4664122"/>
              <a:ext cx="180044" cy="22179"/>
            </a:xfrm>
            <a:custGeom>
              <a:avLst/>
              <a:gdLst/>
              <a:ahLst/>
              <a:cxnLst/>
              <a:rect l="l" t="t" r="r" b="b"/>
              <a:pathLst>
                <a:path w="4546" h="560" extrusionOk="0">
                  <a:moveTo>
                    <a:pt x="110" y="0"/>
                  </a:moveTo>
                  <a:lnTo>
                    <a:pt x="110" y="14"/>
                  </a:lnTo>
                  <a:cubicBezTo>
                    <a:pt x="83" y="96"/>
                    <a:pt x="55" y="205"/>
                    <a:pt x="42" y="287"/>
                  </a:cubicBezTo>
                  <a:cubicBezTo>
                    <a:pt x="1" y="423"/>
                    <a:pt x="124" y="560"/>
                    <a:pt x="260" y="560"/>
                  </a:cubicBezTo>
                  <a:lnTo>
                    <a:pt x="4300" y="560"/>
                  </a:lnTo>
                  <a:cubicBezTo>
                    <a:pt x="4437" y="560"/>
                    <a:pt x="4546" y="437"/>
                    <a:pt x="4546" y="300"/>
                  </a:cubicBezTo>
                  <a:cubicBezTo>
                    <a:pt x="4546" y="205"/>
                    <a:pt x="4518" y="96"/>
                    <a:pt x="450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91;p46">
              <a:extLst>
                <a:ext uri="{FF2B5EF4-FFF2-40B4-BE49-F238E27FC236}">
                  <a16:creationId xmlns:a16="http://schemas.microsoft.com/office/drawing/2014/main" id="{FB300908-1730-0E44-A6A7-C5C74E2C6E16}"/>
                </a:ext>
              </a:extLst>
            </p:cNvPr>
            <p:cNvSpPr/>
            <p:nvPr/>
          </p:nvSpPr>
          <p:spPr>
            <a:xfrm>
              <a:off x="6836697" y="4563014"/>
              <a:ext cx="318424" cy="101666"/>
            </a:xfrm>
            <a:custGeom>
              <a:avLst/>
              <a:gdLst/>
              <a:ahLst/>
              <a:cxnLst/>
              <a:rect l="l" t="t" r="r" b="b"/>
              <a:pathLst>
                <a:path w="8040" h="2567" extrusionOk="0">
                  <a:moveTo>
                    <a:pt x="3017" y="1"/>
                  </a:moveTo>
                  <a:lnTo>
                    <a:pt x="574" y="69"/>
                  </a:lnTo>
                  <a:cubicBezTo>
                    <a:pt x="274" y="874"/>
                    <a:pt x="96" y="1707"/>
                    <a:pt x="1" y="2567"/>
                  </a:cubicBezTo>
                  <a:lnTo>
                    <a:pt x="8040" y="2567"/>
                  </a:lnTo>
                  <a:cubicBezTo>
                    <a:pt x="7794" y="1611"/>
                    <a:pt x="3700" y="724"/>
                    <a:pt x="3017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92;p46">
              <a:extLst>
                <a:ext uri="{FF2B5EF4-FFF2-40B4-BE49-F238E27FC236}">
                  <a16:creationId xmlns:a16="http://schemas.microsoft.com/office/drawing/2014/main" id="{2487A6BE-0846-F14B-975E-B10E9E5AC988}"/>
                </a:ext>
              </a:extLst>
            </p:cNvPr>
            <p:cNvSpPr/>
            <p:nvPr/>
          </p:nvSpPr>
          <p:spPr>
            <a:xfrm>
              <a:off x="6836182" y="4664122"/>
              <a:ext cx="322741" cy="22179"/>
            </a:xfrm>
            <a:custGeom>
              <a:avLst/>
              <a:gdLst/>
              <a:ahLst/>
              <a:cxnLst/>
              <a:rect l="l" t="t" r="r" b="b"/>
              <a:pathLst>
                <a:path w="8149" h="560" extrusionOk="0">
                  <a:moveTo>
                    <a:pt x="27" y="0"/>
                  </a:moveTo>
                  <a:cubicBezTo>
                    <a:pt x="14" y="96"/>
                    <a:pt x="0" y="205"/>
                    <a:pt x="0" y="300"/>
                  </a:cubicBezTo>
                  <a:cubicBezTo>
                    <a:pt x="0" y="437"/>
                    <a:pt x="96" y="560"/>
                    <a:pt x="232" y="560"/>
                  </a:cubicBezTo>
                  <a:lnTo>
                    <a:pt x="7889" y="560"/>
                  </a:lnTo>
                  <a:cubicBezTo>
                    <a:pt x="8026" y="560"/>
                    <a:pt x="8148" y="423"/>
                    <a:pt x="8121" y="287"/>
                  </a:cubicBezTo>
                  <a:cubicBezTo>
                    <a:pt x="8094" y="205"/>
                    <a:pt x="8067" y="96"/>
                    <a:pt x="8053" y="14"/>
                  </a:cubicBezTo>
                  <a:lnTo>
                    <a:pt x="8053" y="0"/>
                  </a:ln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93;p46">
              <a:extLst>
                <a:ext uri="{FF2B5EF4-FFF2-40B4-BE49-F238E27FC236}">
                  <a16:creationId xmlns:a16="http://schemas.microsoft.com/office/drawing/2014/main" id="{BF633CB1-4D76-6145-A915-0A8EE9EE7D73}"/>
                </a:ext>
              </a:extLst>
            </p:cNvPr>
            <p:cNvSpPr/>
            <p:nvPr/>
          </p:nvSpPr>
          <p:spPr>
            <a:xfrm>
              <a:off x="6468819" y="3981235"/>
              <a:ext cx="64239" cy="136360"/>
            </a:xfrm>
            <a:custGeom>
              <a:avLst/>
              <a:gdLst/>
              <a:ahLst/>
              <a:cxnLst/>
              <a:rect l="l" t="t" r="r" b="b"/>
              <a:pathLst>
                <a:path w="1622" h="3443" extrusionOk="0">
                  <a:moveTo>
                    <a:pt x="62" y="0"/>
                  </a:moveTo>
                  <a:cubicBezTo>
                    <a:pt x="32" y="0"/>
                    <a:pt x="0" y="32"/>
                    <a:pt x="9" y="73"/>
                  </a:cubicBezTo>
                  <a:cubicBezTo>
                    <a:pt x="104" y="673"/>
                    <a:pt x="336" y="1274"/>
                    <a:pt x="582" y="1834"/>
                  </a:cubicBezTo>
                  <a:cubicBezTo>
                    <a:pt x="841" y="2393"/>
                    <a:pt x="1114" y="2939"/>
                    <a:pt x="1510" y="3417"/>
                  </a:cubicBezTo>
                  <a:cubicBezTo>
                    <a:pt x="1514" y="3435"/>
                    <a:pt x="1524" y="3443"/>
                    <a:pt x="1536" y="3443"/>
                  </a:cubicBezTo>
                  <a:cubicBezTo>
                    <a:pt x="1571" y="3443"/>
                    <a:pt x="1622" y="3385"/>
                    <a:pt x="1592" y="3335"/>
                  </a:cubicBezTo>
                  <a:cubicBezTo>
                    <a:pt x="1292" y="2803"/>
                    <a:pt x="978" y="2311"/>
                    <a:pt x="718" y="1752"/>
                  </a:cubicBezTo>
                  <a:cubicBezTo>
                    <a:pt x="473" y="1178"/>
                    <a:pt x="282" y="619"/>
                    <a:pt x="104" y="46"/>
                  </a:cubicBezTo>
                  <a:cubicBezTo>
                    <a:pt x="99" y="13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94;p46">
              <a:extLst>
                <a:ext uri="{FF2B5EF4-FFF2-40B4-BE49-F238E27FC236}">
                  <a16:creationId xmlns:a16="http://schemas.microsoft.com/office/drawing/2014/main" id="{0A909D49-C0FD-1D45-9A1D-5C4C6E1EBAE0}"/>
                </a:ext>
              </a:extLst>
            </p:cNvPr>
            <p:cNvSpPr/>
            <p:nvPr/>
          </p:nvSpPr>
          <p:spPr>
            <a:xfrm>
              <a:off x="6443195" y="4516558"/>
              <a:ext cx="104359" cy="5980"/>
            </a:xfrm>
            <a:custGeom>
              <a:avLst/>
              <a:gdLst/>
              <a:ahLst/>
              <a:cxnLst/>
              <a:rect l="l" t="t" r="r" b="b"/>
              <a:pathLst>
                <a:path w="2635" h="151" extrusionOk="0">
                  <a:moveTo>
                    <a:pt x="110" y="0"/>
                  </a:moveTo>
                  <a:cubicBezTo>
                    <a:pt x="0" y="0"/>
                    <a:pt x="28" y="136"/>
                    <a:pt x="110" y="150"/>
                  </a:cubicBezTo>
                  <a:lnTo>
                    <a:pt x="2525" y="150"/>
                  </a:lnTo>
                  <a:cubicBezTo>
                    <a:pt x="2635" y="150"/>
                    <a:pt x="2635" y="0"/>
                    <a:pt x="2525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95;p46">
              <a:extLst>
                <a:ext uri="{FF2B5EF4-FFF2-40B4-BE49-F238E27FC236}">
                  <a16:creationId xmlns:a16="http://schemas.microsoft.com/office/drawing/2014/main" id="{46917FDC-A3CB-924C-884A-E76F48BB775B}"/>
                </a:ext>
              </a:extLst>
            </p:cNvPr>
            <p:cNvSpPr/>
            <p:nvPr/>
          </p:nvSpPr>
          <p:spPr>
            <a:xfrm>
              <a:off x="6464819" y="2703935"/>
              <a:ext cx="468171" cy="732217"/>
            </a:xfrm>
            <a:custGeom>
              <a:avLst/>
              <a:gdLst/>
              <a:ahLst/>
              <a:cxnLst/>
              <a:rect l="l" t="t" r="r" b="b"/>
              <a:pathLst>
                <a:path w="11821" h="18488" extrusionOk="0">
                  <a:moveTo>
                    <a:pt x="6531" y="1"/>
                  </a:moveTo>
                  <a:cubicBezTo>
                    <a:pt x="6237" y="1"/>
                    <a:pt x="5943" y="11"/>
                    <a:pt x="5651" y="32"/>
                  </a:cubicBezTo>
                  <a:cubicBezTo>
                    <a:pt x="4218" y="127"/>
                    <a:pt x="2826" y="428"/>
                    <a:pt x="1461" y="837"/>
                  </a:cubicBezTo>
                  <a:cubicBezTo>
                    <a:pt x="574" y="1083"/>
                    <a:pt x="0" y="1888"/>
                    <a:pt x="137" y="2707"/>
                  </a:cubicBezTo>
                  <a:cubicBezTo>
                    <a:pt x="956" y="7593"/>
                    <a:pt x="1229" y="12616"/>
                    <a:pt x="929" y="17557"/>
                  </a:cubicBezTo>
                  <a:cubicBezTo>
                    <a:pt x="2936" y="18136"/>
                    <a:pt x="4948" y="18487"/>
                    <a:pt x="6930" y="18487"/>
                  </a:cubicBezTo>
                  <a:cubicBezTo>
                    <a:pt x="8546" y="18487"/>
                    <a:pt x="10141" y="18254"/>
                    <a:pt x="11697" y="17721"/>
                  </a:cubicBezTo>
                  <a:cubicBezTo>
                    <a:pt x="11820" y="12657"/>
                    <a:pt x="11629" y="7116"/>
                    <a:pt x="11383" y="2066"/>
                  </a:cubicBezTo>
                  <a:cubicBezTo>
                    <a:pt x="11356" y="1410"/>
                    <a:pt x="10906" y="851"/>
                    <a:pt x="10223" y="605"/>
                  </a:cubicBezTo>
                  <a:cubicBezTo>
                    <a:pt x="9071" y="195"/>
                    <a:pt x="7801" y="1"/>
                    <a:pt x="6531" y="1"/>
                  </a:cubicBezTo>
                  <a:close/>
                </a:path>
              </a:pathLst>
            </a:custGeom>
            <a:solidFill>
              <a:srgbClr val="FEE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96;p46">
              <a:extLst>
                <a:ext uri="{FF2B5EF4-FFF2-40B4-BE49-F238E27FC236}">
                  <a16:creationId xmlns:a16="http://schemas.microsoft.com/office/drawing/2014/main" id="{B2E19912-CA48-5D49-8420-1A2D4DE45429}"/>
                </a:ext>
              </a:extLst>
            </p:cNvPr>
            <p:cNvSpPr/>
            <p:nvPr/>
          </p:nvSpPr>
          <p:spPr>
            <a:xfrm>
              <a:off x="6626045" y="2720529"/>
              <a:ext cx="92438" cy="78814"/>
            </a:xfrm>
            <a:custGeom>
              <a:avLst/>
              <a:gdLst/>
              <a:ahLst/>
              <a:cxnLst/>
              <a:rect l="l" t="t" r="r" b="b"/>
              <a:pathLst>
                <a:path w="2334" h="1990" extrusionOk="0">
                  <a:moveTo>
                    <a:pt x="72" y="0"/>
                  </a:moveTo>
                  <a:cubicBezTo>
                    <a:pt x="33" y="0"/>
                    <a:pt x="1" y="42"/>
                    <a:pt x="10" y="91"/>
                  </a:cubicBezTo>
                  <a:cubicBezTo>
                    <a:pt x="51" y="241"/>
                    <a:pt x="147" y="391"/>
                    <a:pt x="215" y="527"/>
                  </a:cubicBezTo>
                  <a:cubicBezTo>
                    <a:pt x="297" y="691"/>
                    <a:pt x="365" y="855"/>
                    <a:pt x="461" y="1005"/>
                  </a:cubicBezTo>
                  <a:cubicBezTo>
                    <a:pt x="611" y="1319"/>
                    <a:pt x="775" y="1619"/>
                    <a:pt x="925" y="1947"/>
                  </a:cubicBezTo>
                  <a:cubicBezTo>
                    <a:pt x="947" y="1976"/>
                    <a:pt x="977" y="1990"/>
                    <a:pt x="1004" y="1990"/>
                  </a:cubicBezTo>
                  <a:cubicBezTo>
                    <a:pt x="1027" y="1990"/>
                    <a:pt x="1049" y="1979"/>
                    <a:pt x="1061" y="1960"/>
                  </a:cubicBezTo>
                  <a:cubicBezTo>
                    <a:pt x="1430" y="1660"/>
                    <a:pt x="1812" y="1387"/>
                    <a:pt x="2249" y="1155"/>
                  </a:cubicBezTo>
                  <a:cubicBezTo>
                    <a:pt x="2333" y="1119"/>
                    <a:pt x="2279" y="998"/>
                    <a:pt x="2200" y="998"/>
                  </a:cubicBezTo>
                  <a:cubicBezTo>
                    <a:pt x="2189" y="998"/>
                    <a:pt x="2178" y="1000"/>
                    <a:pt x="2167" y="1005"/>
                  </a:cubicBezTo>
                  <a:cubicBezTo>
                    <a:pt x="1771" y="1210"/>
                    <a:pt x="1375" y="1469"/>
                    <a:pt x="1034" y="1756"/>
                  </a:cubicBezTo>
                  <a:cubicBezTo>
                    <a:pt x="884" y="1483"/>
                    <a:pt x="747" y="1196"/>
                    <a:pt x="611" y="923"/>
                  </a:cubicBezTo>
                  <a:cubicBezTo>
                    <a:pt x="529" y="773"/>
                    <a:pt x="461" y="623"/>
                    <a:pt x="365" y="459"/>
                  </a:cubicBezTo>
                  <a:cubicBezTo>
                    <a:pt x="297" y="309"/>
                    <a:pt x="215" y="145"/>
                    <a:pt x="120" y="22"/>
                  </a:cubicBezTo>
                  <a:cubicBezTo>
                    <a:pt x="104" y="7"/>
                    <a:pt x="87" y="0"/>
                    <a:pt x="72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97;p46">
              <a:extLst>
                <a:ext uri="{FF2B5EF4-FFF2-40B4-BE49-F238E27FC236}">
                  <a16:creationId xmlns:a16="http://schemas.microsoft.com/office/drawing/2014/main" id="{3AEF6754-9A54-9343-837B-D4FD0297CE18}"/>
                </a:ext>
              </a:extLst>
            </p:cNvPr>
            <p:cNvSpPr/>
            <p:nvPr/>
          </p:nvSpPr>
          <p:spPr>
            <a:xfrm>
              <a:off x="6712381" y="2728291"/>
              <a:ext cx="58259" cy="67843"/>
            </a:xfrm>
            <a:custGeom>
              <a:avLst/>
              <a:gdLst/>
              <a:ahLst/>
              <a:cxnLst/>
              <a:rect l="l" t="t" r="r" b="b"/>
              <a:pathLst>
                <a:path w="1471" h="1713" extrusionOk="0">
                  <a:moveTo>
                    <a:pt x="1331" y="0"/>
                  </a:moveTo>
                  <a:cubicBezTo>
                    <a:pt x="1311" y="0"/>
                    <a:pt x="1290" y="11"/>
                    <a:pt x="1284" y="31"/>
                  </a:cubicBezTo>
                  <a:cubicBezTo>
                    <a:pt x="1229" y="127"/>
                    <a:pt x="1243" y="290"/>
                    <a:pt x="1243" y="400"/>
                  </a:cubicBezTo>
                  <a:cubicBezTo>
                    <a:pt x="1243" y="536"/>
                    <a:pt x="1243" y="673"/>
                    <a:pt x="1256" y="809"/>
                  </a:cubicBezTo>
                  <a:cubicBezTo>
                    <a:pt x="1284" y="1041"/>
                    <a:pt x="1284" y="1259"/>
                    <a:pt x="1311" y="1478"/>
                  </a:cubicBezTo>
                  <a:cubicBezTo>
                    <a:pt x="1120" y="1382"/>
                    <a:pt x="956" y="1273"/>
                    <a:pt x="765" y="1178"/>
                  </a:cubicBezTo>
                  <a:cubicBezTo>
                    <a:pt x="642" y="1109"/>
                    <a:pt x="547" y="1055"/>
                    <a:pt x="424" y="986"/>
                  </a:cubicBezTo>
                  <a:cubicBezTo>
                    <a:pt x="301" y="918"/>
                    <a:pt x="205" y="850"/>
                    <a:pt x="69" y="836"/>
                  </a:cubicBezTo>
                  <a:cubicBezTo>
                    <a:pt x="14" y="836"/>
                    <a:pt x="1" y="864"/>
                    <a:pt x="14" y="905"/>
                  </a:cubicBezTo>
                  <a:cubicBezTo>
                    <a:pt x="96" y="1000"/>
                    <a:pt x="219" y="1055"/>
                    <a:pt x="314" y="1123"/>
                  </a:cubicBezTo>
                  <a:cubicBezTo>
                    <a:pt x="437" y="1191"/>
                    <a:pt x="547" y="1259"/>
                    <a:pt x="656" y="1314"/>
                  </a:cubicBezTo>
                  <a:cubicBezTo>
                    <a:pt x="888" y="1451"/>
                    <a:pt x="1120" y="1560"/>
                    <a:pt x="1338" y="1696"/>
                  </a:cubicBezTo>
                  <a:cubicBezTo>
                    <a:pt x="1353" y="1707"/>
                    <a:pt x="1370" y="1713"/>
                    <a:pt x="1387" y="1713"/>
                  </a:cubicBezTo>
                  <a:cubicBezTo>
                    <a:pt x="1431" y="1713"/>
                    <a:pt x="1471" y="1677"/>
                    <a:pt x="1461" y="1628"/>
                  </a:cubicBezTo>
                  <a:cubicBezTo>
                    <a:pt x="1461" y="1355"/>
                    <a:pt x="1447" y="1082"/>
                    <a:pt x="1434" y="809"/>
                  </a:cubicBezTo>
                  <a:cubicBezTo>
                    <a:pt x="1434" y="673"/>
                    <a:pt x="1420" y="536"/>
                    <a:pt x="1420" y="427"/>
                  </a:cubicBezTo>
                  <a:cubicBezTo>
                    <a:pt x="1420" y="304"/>
                    <a:pt x="1447" y="154"/>
                    <a:pt x="1379" y="31"/>
                  </a:cubicBezTo>
                  <a:cubicBezTo>
                    <a:pt x="1372" y="11"/>
                    <a:pt x="1352" y="0"/>
                    <a:pt x="1331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98;p46">
              <a:extLst>
                <a:ext uri="{FF2B5EF4-FFF2-40B4-BE49-F238E27FC236}">
                  <a16:creationId xmlns:a16="http://schemas.microsoft.com/office/drawing/2014/main" id="{0A0827FC-0169-6946-859F-024ED08B2EC5}"/>
                </a:ext>
              </a:extLst>
            </p:cNvPr>
            <p:cNvSpPr/>
            <p:nvPr/>
          </p:nvSpPr>
          <p:spPr>
            <a:xfrm>
              <a:off x="6692936" y="2764093"/>
              <a:ext cx="84359" cy="601164"/>
            </a:xfrm>
            <a:custGeom>
              <a:avLst/>
              <a:gdLst/>
              <a:ahLst/>
              <a:cxnLst/>
              <a:rect l="l" t="t" r="r" b="b"/>
              <a:pathLst>
                <a:path w="2130" h="15179" extrusionOk="0">
                  <a:moveTo>
                    <a:pt x="519" y="1"/>
                  </a:moveTo>
                  <a:lnTo>
                    <a:pt x="0" y="410"/>
                  </a:lnTo>
                  <a:lnTo>
                    <a:pt x="273" y="820"/>
                  </a:lnTo>
                  <a:lnTo>
                    <a:pt x="219" y="14632"/>
                  </a:lnTo>
                  <a:lnTo>
                    <a:pt x="1242" y="15178"/>
                  </a:lnTo>
                  <a:lnTo>
                    <a:pt x="2129" y="14632"/>
                  </a:lnTo>
                  <a:lnTo>
                    <a:pt x="915" y="888"/>
                  </a:lnTo>
                  <a:lnTo>
                    <a:pt x="1051" y="34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99;p46">
              <a:extLst>
                <a:ext uri="{FF2B5EF4-FFF2-40B4-BE49-F238E27FC236}">
                  <a16:creationId xmlns:a16="http://schemas.microsoft.com/office/drawing/2014/main" id="{3AA127BD-EE0B-CA47-85F9-B15116507FE4}"/>
                </a:ext>
              </a:extLst>
            </p:cNvPr>
            <p:cNvSpPr/>
            <p:nvPr/>
          </p:nvSpPr>
          <p:spPr>
            <a:xfrm>
              <a:off x="6445373" y="2704965"/>
              <a:ext cx="567064" cy="841646"/>
            </a:xfrm>
            <a:custGeom>
              <a:avLst/>
              <a:gdLst/>
              <a:ahLst/>
              <a:cxnLst/>
              <a:rect l="l" t="t" r="r" b="b"/>
              <a:pathLst>
                <a:path w="14318" h="21251" extrusionOk="0">
                  <a:moveTo>
                    <a:pt x="8358" y="1"/>
                  </a:moveTo>
                  <a:cubicBezTo>
                    <a:pt x="8284" y="1"/>
                    <a:pt x="8214" y="2"/>
                    <a:pt x="8148" y="6"/>
                  </a:cubicBezTo>
                  <a:cubicBezTo>
                    <a:pt x="9363" y="2176"/>
                    <a:pt x="7302" y="8468"/>
                    <a:pt x="7302" y="8468"/>
                  </a:cubicBezTo>
                  <a:cubicBezTo>
                    <a:pt x="7302" y="8468"/>
                    <a:pt x="4654" y="2968"/>
                    <a:pt x="4013" y="279"/>
                  </a:cubicBezTo>
                  <a:cubicBezTo>
                    <a:pt x="3221" y="333"/>
                    <a:pt x="2320" y="579"/>
                    <a:pt x="1611" y="838"/>
                  </a:cubicBezTo>
                  <a:cubicBezTo>
                    <a:pt x="655" y="1193"/>
                    <a:pt x="178" y="2476"/>
                    <a:pt x="341" y="3650"/>
                  </a:cubicBezTo>
                  <a:cubicBezTo>
                    <a:pt x="1160" y="9110"/>
                    <a:pt x="450" y="14596"/>
                    <a:pt x="0" y="20056"/>
                  </a:cubicBezTo>
                  <a:cubicBezTo>
                    <a:pt x="2455" y="21007"/>
                    <a:pt x="5017" y="21250"/>
                    <a:pt x="7607" y="21250"/>
                  </a:cubicBezTo>
                  <a:cubicBezTo>
                    <a:pt x="8214" y="21250"/>
                    <a:pt x="8823" y="21237"/>
                    <a:pt x="9431" y="21216"/>
                  </a:cubicBezTo>
                  <a:cubicBezTo>
                    <a:pt x="10428" y="21175"/>
                    <a:pt x="11410" y="21121"/>
                    <a:pt x="12407" y="21039"/>
                  </a:cubicBezTo>
                  <a:cubicBezTo>
                    <a:pt x="13021" y="20984"/>
                    <a:pt x="13744" y="20970"/>
                    <a:pt x="14318" y="20711"/>
                  </a:cubicBezTo>
                  <a:cubicBezTo>
                    <a:pt x="13854" y="14869"/>
                    <a:pt x="12775" y="8864"/>
                    <a:pt x="12434" y="3091"/>
                  </a:cubicBezTo>
                  <a:cubicBezTo>
                    <a:pt x="12379" y="2149"/>
                    <a:pt x="11929" y="961"/>
                    <a:pt x="11192" y="579"/>
                  </a:cubicBezTo>
                  <a:cubicBezTo>
                    <a:pt x="10467" y="204"/>
                    <a:pt x="9169" y="1"/>
                    <a:pt x="835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00;p46">
              <a:extLst>
                <a:ext uri="{FF2B5EF4-FFF2-40B4-BE49-F238E27FC236}">
                  <a16:creationId xmlns:a16="http://schemas.microsoft.com/office/drawing/2014/main" id="{65B59AB4-D257-BC48-8B93-8F8AAE909EFC}"/>
                </a:ext>
              </a:extLst>
            </p:cNvPr>
            <p:cNvSpPr/>
            <p:nvPr/>
          </p:nvSpPr>
          <p:spPr>
            <a:xfrm>
              <a:off x="6445373" y="2854350"/>
              <a:ext cx="77863" cy="652532"/>
            </a:xfrm>
            <a:custGeom>
              <a:avLst/>
              <a:gdLst/>
              <a:ahLst/>
              <a:cxnLst/>
              <a:rect l="l" t="t" r="r" b="b"/>
              <a:pathLst>
                <a:path w="1966" h="16476" extrusionOk="0">
                  <a:moveTo>
                    <a:pt x="355" y="1"/>
                  </a:moveTo>
                  <a:cubicBezTo>
                    <a:pt x="1147" y="5433"/>
                    <a:pt x="450" y="10852"/>
                    <a:pt x="0" y="16298"/>
                  </a:cubicBezTo>
                  <a:cubicBezTo>
                    <a:pt x="178" y="16366"/>
                    <a:pt x="341" y="16434"/>
                    <a:pt x="519" y="16475"/>
                  </a:cubicBezTo>
                  <a:cubicBezTo>
                    <a:pt x="1515" y="11302"/>
                    <a:pt x="1965" y="5993"/>
                    <a:pt x="1501" y="793"/>
                  </a:cubicBezTo>
                  <a:cubicBezTo>
                    <a:pt x="1106" y="533"/>
                    <a:pt x="737" y="260"/>
                    <a:pt x="355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01;p46">
              <a:extLst>
                <a:ext uri="{FF2B5EF4-FFF2-40B4-BE49-F238E27FC236}">
                  <a16:creationId xmlns:a16="http://schemas.microsoft.com/office/drawing/2014/main" id="{FA503014-F06B-204A-B860-571FFD053A8B}"/>
                </a:ext>
              </a:extLst>
            </p:cNvPr>
            <p:cNvSpPr/>
            <p:nvPr/>
          </p:nvSpPr>
          <p:spPr>
            <a:xfrm>
              <a:off x="6805925" y="2768964"/>
              <a:ext cx="76240" cy="134578"/>
            </a:xfrm>
            <a:custGeom>
              <a:avLst/>
              <a:gdLst/>
              <a:ahLst/>
              <a:cxnLst/>
              <a:rect l="l" t="t" r="r" b="b"/>
              <a:pathLst>
                <a:path w="1925" h="3398" extrusionOk="0">
                  <a:moveTo>
                    <a:pt x="1076" y="1"/>
                  </a:moveTo>
                  <a:cubicBezTo>
                    <a:pt x="1030" y="1"/>
                    <a:pt x="978" y="43"/>
                    <a:pt x="996" y="96"/>
                  </a:cubicBezTo>
                  <a:cubicBezTo>
                    <a:pt x="1255" y="847"/>
                    <a:pt x="1488" y="1584"/>
                    <a:pt x="1733" y="2307"/>
                  </a:cubicBezTo>
                  <a:cubicBezTo>
                    <a:pt x="1788" y="2444"/>
                    <a:pt x="1829" y="2635"/>
                    <a:pt x="1679" y="2717"/>
                  </a:cubicBezTo>
                  <a:cubicBezTo>
                    <a:pt x="1610" y="2757"/>
                    <a:pt x="1528" y="2771"/>
                    <a:pt x="1447" y="2812"/>
                  </a:cubicBezTo>
                  <a:cubicBezTo>
                    <a:pt x="1351" y="2826"/>
                    <a:pt x="1255" y="2853"/>
                    <a:pt x="1174" y="2894"/>
                  </a:cubicBezTo>
                  <a:lnTo>
                    <a:pt x="82" y="3263"/>
                  </a:lnTo>
                  <a:cubicBezTo>
                    <a:pt x="1" y="3286"/>
                    <a:pt x="28" y="3397"/>
                    <a:pt x="71" y="3397"/>
                  </a:cubicBezTo>
                  <a:cubicBezTo>
                    <a:pt x="79" y="3397"/>
                    <a:pt x="87" y="3394"/>
                    <a:pt x="95" y="3385"/>
                  </a:cubicBezTo>
                  <a:cubicBezTo>
                    <a:pt x="450" y="3263"/>
                    <a:pt x="791" y="3153"/>
                    <a:pt x="1146" y="3030"/>
                  </a:cubicBezTo>
                  <a:lnTo>
                    <a:pt x="1610" y="2880"/>
                  </a:lnTo>
                  <a:cubicBezTo>
                    <a:pt x="1720" y="2839"/>
                    <a:pt x="1815" y="2785"/>
                    <a:pt x="1870" y="2689"/>
                  </a:cubicBezTo>
                  <a:cubicBezTo>
                    <a:pt x="1924" y="2580"/>
                    <a:pt x="1924" y="2471"/>
                    <a:pt x="1883" y="2362"/>
                  </a:cubicBezTo>
                  <a:cubicBezTo>
                    <a:pt x="1842" y="2212"/>
                    <a:pt x="1801" y="2075"/>
                    <a:pt x="1747" y="1925"/>
                  </a:cubicBezTo>
                  <a:cubicBezTo>
                    <a:pt x="1542" y="1311"/>
                    <a:pt x="1337" y="669"/>
                    <a:pt x="1133" y="41"/>
                  </a:cubicBezTo>
                  <a:cubicBezTo>
                    <a:pt x="1123" y="13"/>
                    <a:pt x="1100" y="1"/>
                    <a:pt x="107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02;p46">
              <a:extLst>
                <a:ext uri="{FF2B5EF4-FFF2-40B4-BE49-F238E27FC236}">
                  <a16:creationId xmlns:a16="http://schemas.microsoft.com/office/drawing/2014/main" id="{1685087C-ADC8-054B-8276-AD0A68627418}"/>
                </a:ext>
              </a:extLst>
            </p:cNvPr>
            <p:cNvSpPr/>
            <p:nvPr/>
          </p:nvSpPr>
          <p:spPr>
            <a:xfrm>
              <a:off x="6807073" y="2898825"/>
              <a:ext cx="56596" cy="56516"/>
            </a:xfrm>
            <a:custGeom>
              <a:avLst/>
              <a:gdLst/>
              <a:ahLst/>
              <a:cxnLst/>
              <a:rect l="l" t="t" r="r" b="b"/>
              <a:pathLst>
                <a:path w="1429" h="1427" extrusionOk="0">
                  <a:moveTo>
                    <a:pt x="96" y="1"/>
                  </a:moveTo>
                  <a:cubicBezTo>
                    <a:pt x="43" y="1"/>
                    <a:pt x="1" y="68"/>
                    <a:pt x="53" y="120"/>
                  </a:cubicBezTo>
                  <a:lnTo>
                    <a:pt x="1281" y="1403"/>
                  </a:lnTo>
                  <a:cubicBezTo>
                    <a:pt x="1298" y="1420"/>
                    <a:pt x="1316" y="1426"/>
                    <a:pt x="1333" y="1426"/>
                  </a:cubicBezTo>
                  <a:cubicBezTo>
                    <a:pt x="1386" y="1426"/>
                    <a:pt x="1428" y="1359"/>
                    <a:pt x="1377" y="1307"/>
                  </a:cubicBezTo>
                  <a:lnTo>
                    <a:pt x="148" y="24"/>
                  </a:lnTo>
                  <a:cubicBezTo>
                    <a:pt x="132" y="8"/>
                    <a:pt x="113" y="1"/>
                    <a:pt x="9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03;p46">
              <a:extLst>
                <a:ext uri="{FF2B5EF4-FFF2-40B4-BE49-F238E27FC236}">
                  <a16:creationId xmlns:a16="http://schemas.microsoft.com/office/drawing/2014/main" id="{0B6C3D6F-3D05-4A4B-A7E4-A85B826AF4B8}"/>
                </a:ext>
              </a:extLst>
            </p:cNvPr>
            <p:cNvSpPr/>
            <p:nvPr/>
          </p:nvSpPr>
          <p:spPr>
            <a:xfrm>
              <a:off x="6745331" y="2949636"/>
              <a:ext cx="118340" cy="144083"/>
            </a:xfrm>
            <a:custGeom>
              <a:avLst/>
              <a:gdLst/>
              <a:ahLst/>
              <a:cxnLst/>
              <a:rect l="l" t="t" r="r" b="b"/>
              <a:pathLst>
                <a:path w="2988" h="3638" extrusionOk="0">
                  <a:moveTo>
                    <a:pt x="2880" y="1"/>
                  </a:moveTo>
                  <a:cubicBezTo>
                    <a:pt x="2865" y="1"/>
                    <a:pt x="2850" y="8"/>
                    <a:pt x="2840" y="24"/>
                  </a:cubicBezTo>
                  <a:cubicBezTo>
                    <a:pt x="1898" y="1185"/>
                    <a:pt x="970" y="2358"/>
                    <a:pt x="42" y="3519"/>
                  </a:cubicBezTo>
                  <a:cubicBezTo>
                    <a:pt x="1" y="3570"/>
                    <a:pt x="45" y="3638"/>
                    <a:pt x="93" y="3638"/>
                  </a:cubicBezTo>
                  <a:cubicBezTo>
                    <a:pt x="109" y="3638"/>
                    <a:pt x="124" y="3631"/>
                    <a:pt x="138" y="3614"/>
                  </a:cubicBezTo>
                  <a:cubicBezTo>
                    <a:pt x="1079" y="2454"/>
                    <a:pt x="1994" y="1280"/>
                    <a:pt x="2936" y="120"/>
                  </a:cubicBezTo>
                  <a:cubicBezTo>
                    <a:pt x="2987" y="68"/>
                    <a:pt x="2929" y="1"/>
                    <a:pt x="2880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504;p46">
              <a:extLst>
                <a:ext uri="{FF2B5EF4-FFF2-40B4-BE49-F238E27FC236}">
                  <a16:creationId xmlns:a16="http://schemas.microsoft.com/office/drawing/2014/main" id="{F021D878-F973-4348-BED9-57C067047719}"/>
                </a:ext>
              </a:extLst>
            </p:cNvPr>
            <p:cNvSpPr/>
            <p:nvPr/>
          </p:nvSpPr>
          <p:spPr>
            <a:xfrm>
              <a:off x="6553452" y="2786350"/>
              <a:ext cx="81151" cy="128043"/>
            </a:xfrm>
            <a:custGeom>
              <a:avLst/>
              <a:gdLst/>
              <a:ahLst/>
              <a:cxnLst/>
              <a:rect l="l" t="t" r="r" b="b"/>
              <a:pathLst>
                <a:path w="2049" h="3233" extrusionOk="0">
                  <a:moveTo>
                    <a:pt x="523" y="0"/>
                  </a:moveTo>
                  <a:cubicBezTo>
                    <a:pt x="493" y="0"/>
                    <a:pt x="465" y="19"/>
                    <a:pt x="465" y="66"/>
                  </a:cubicBezTo>
                  <a:lnTo>
                    <a:pt x="96" y="2005"/>
                  </a:lnTo>
                  <a:cubicBezTo>
                    <a:pt x="69" y="2168"/>
                    <a:pt x="28" y="2318"/>
                    <a:pt x="14" y="2469"/>
                  </a:cubicBezTo>
                  <a:cubicBezTo>
                    <a:pt x="1" y="2578"/>
                    <a:pt x="1" y="2714"/>
                    <a:pt x="69" y="2796"/>
                  </a:cubicBezTo>
                  <a:cubicBezTo>
                    <a:pt x="137" y="2892"/>
                    <a:pt x="233" y="2933"/>
                    <a:pt x="356" y="2946"/>
                  </a:cubicBezTo>
                  <a:cubicBezTo>
                    <a:pt x="506" y="2987"/>
                    <a:pt x="670" y="3015"/>
                    <a:pt x="833" y="3028"/>
                  </a:cubicBezTo>
                  <a:cubicBezTo>
                    <a:pt x="1188" y="3096"/>
                    <a:pt x="1570" y="3165"/>
                    <a:pt x="1925" y="3233"/>
                  </a:cubicBezTo>
                  <a:cubicBezTo>
                    <a:pt x="2034" y="3233"/>
                    <a:pt x="2048" y="3096"/>
                    <a:pt x="1966" y="3083"/>
                  </a:cubicBezTo>
                  <a:lnTo>
                    <a:pt x="833" y="2864"/>
                  </a:lnTo>
                  <a:cubicBezTo>
                    <a:pt x="738" y="2851"/>
                    <a:pt x="656" y="2824"/>
                    <a:pt x="547" y="2810"/>
                  </a:cubicBezTo>
                  <a:cubicBezTo>
                    <a:pt x="465" y="2796"/>
                    <a:pt x="369" y="2796"/>
                    <a:pt x="287" y="2755"/>
                  </a:cubicBezTo>
                  <a:cubicBezTo>
                    <a:pt x="124" y="2687"/>
                    <a:pt x="151" y="2510"/>
                    <a:pt x="192" y="2373"/>
                  </a:cubicBezTo>
                  <a:cubicBezTo>
                    <a:pt x="328" y="1595"/>
                    <a:pt x="465" y="831"/>
                    <a:pt x="601" y="80"/>
                  </a:cubicBezTo>
                  <a:cubicBezTo>
                    <a:pt x="609" y="34"/>
                    <a:pt x="564" y="0"/>
                    <a:pt x="523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505;p46">
              <a:extLst>
                <a:ext uri="{FF2B5EF4-FFF2-40B4-BE49-F238E27FC236}">
                  <a16:creationId xmlns:a16="http://schemas.microsoft.com/office/drawing/2014/main" id="{10375F64-A079-544D-9A8F-2CD8DAB46949}"/>
                </a:ext>
              </a:extLst>
            </p:cNvPr>
            <p:cNvSpPr/>
            <p:nvPr/>
          </p:nvSpPr>
          <p:spPr>
            <a:xfrm>
              <a:off x="6585253" y="2909320"/>
              <a:ext cx="48754" cy="62536"/>
            </a:xfrm>
            <a:custGeom>
              <a:avLst/>
              <a:gdLst/>
              <a:ahLst/>
              <a:cxnLst/>
              <a:rect l="l" t="t" r="r" b="b"/>
              <a:pathLst>
                <a:path w="1231" h="1579" extrusionOk="0">
                  <a:moveTo>
                    <a:pt x="1128" y="1"/>
                  </a:moveTo>
                  <a:cubicBezTo>
                    <a:pt x="1110" y="1"/>
                    <a:pt x="1093" y="10"/>
                    <a:pt x="1081" y="32"/>
                  </a:cubicBezTo>
                  <a:cubicBezTo>
                    <a:pt x="740" y="510"/>
                    <a:pt x="372" y="988"/>
                    <a:pt x="30" y="1466"/>
                  </a:cubicBezTo>
                  <a:cubicBezTo>
                    <a:pt x="1" y="1515"/>
                    <a:pt x="43" y="1579"/>
                    <a:pt x="94" y="1579"/>
                  </a:cubicBezTo>
                  <a:cubicBezTo>
                    <a:pt x="114" y="1579"/>
                    <a:pt x="135" y="1570"/>
                    <a:pt x="153" y="1547"/>
                  </a:cubicBezTo>
                  <a:cubicBezTo>
                    <a:pt x="494" y="1070"/>
                    <a:pt x="849" y="592"/>
                    <a:pt x="1191" y="114"/>
                  </a:cubicBezTo>
                  <a:cubicBezTo>
                    <a:pt x="1230" y="65"/>
                    <a:pt x="1176" y="1"/>
                    <a:pt x="1128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06;p46">
              <a:extLst>
                <a:ext uri="{FF2B5EF4-FFF2-40B4-BE49-F238E27FC236}">
                  <a16:creationId xmlns:a16="http://schemas.microsoft.com/office/drawing/2014/main" id="{93FB5BCD-629F-F343-BB06-88ACA39D6C7C}"/>
                </a:ext>
              </a:extLst>
            </p:cNvPr>
            <p:cNvSpPr/>
            <p:nvPr/>
          </p:nvSpPr>
          <p:spPr>
            <a:xfrm>
              <a:off x="6583907" y="2965953"/>
              <a:ext cx="137113" cy="127687"/>
            </a:xfrm>
            <a:custGeom>
              <a:avLst/>
              <a:gdLst/>
              <a:ahLst/>
              <a:cxnLst/>
              <a:rect l="l" t="t" r="r" b="b"/>
              <a:pathLst>
                <a:path w="3462" h="3224" extrusionOk="0">
                  <a:moveTo>
                    <a:pt x="111" y="0"/>
                  </a:moveTo>
                  <a:cubicBezTo>
                    <a:pt x="53" y="0"/>
                    <a:pt x="1" y="78"/>
                    <a:pt x="64" y="131"/>
                  </a:cubicBezTo>
                  <a:cubicBezTo>
                    <a:pt x="1156" y="1155"/>
                    <a:pt x="2235" y="2178"/>
                    <a:pt x="3326" y="3202"/>
                  </a:cubicBezTo>
                  <a:cubicBezTo>
                    <a:pt x="3342" y="3217"/>
                    <a:pt x="3358" y="3224"/>
                    <a:pt x="3372" y="3224"/>
                  </a:cubicBezTo>
                  <a:cubicBezTo>
                    <a:pt x="3424" y="3224"/>
                    <a:pt x="3461" y="3146"/>
                    <a:pt x="3408" y="3093"/>
                  </a:cubicBezTo>
                  <a:cubicBezTo>
                    <a:pt x="2316" y="2069"/>
                    <a:pt x="1252" y="1046"/>
                    <a:pt x="160" y="22"/>
                  </a:cubicBezTo>
                  <a:cubicBezTo>
                    <a:pt x="145" y="7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507;p46">
              <a:extLst>
                <a:ext uri="{FF2B5EF4-FFF2-40B4-BE49-F238E27FC236}">
                  <a16:creationId xmlns:a16="http://schemas.microsoft.com/office/drawing/2014/main" id="{50F1C0F3-4A3A-3F43-855F-7752B5789454}"/>
                </a:ext>
              </a:extLst>
            </p:cNvPr>
            <p:cNvSpPr/>
            <p:nvPr/>
          </p:nvSpPr>
          <p:spPr>
            <a:xfrm>
              <a:off x="6731312" y="3047537"/>
              <a:ext cx="20040" cy="507974"/>
            </a:xfrm>
            <a:custGeom>
              <a:avLst/>
              <a:gdLst/>
              <a:ahLst/>
              <a:cxnLst/>
              <a:rect l="l" t="t" r="r" b="b"/>
              <a:pathLst>
                <a:path w="506" h="12826" extrusionOk="0">
                  <a:moveTo>
                    <a:pt x="86" y="1"/>
                  </a:moveTo>
                  <a:cubicBezTo>
                    <a:pt x="47" y="1"/>
                    <a:pt x="7" y="28"/>
                    <a:pt x="0" y="77"/>
                  </a:cubicBezTo>
                  <a:cubicBezTo>
                    <a:pt x="55" y="992"/>
                    <a:pt x="96" y="1934"/>
                    <a:pt x="150" y="2848"/>
                  </a:cubicBezTo>
                  <a:cubicBezTo>
                    <a:pt x="232" y="4513"/>
                    <a:pt x="287" y="6138"/>
                    <a:pt x="328" y="7803"/>
                  </a:cubicBezTo>
                  <a:cubicBezTo>
                    <a:pt x="355" y="9454"/>
                    <a:pt x="369" y="11092"/>
                    <a:pt x="355" y="12744"/>
                  </a:cubicBezTo>
                  <a:cubicBezTo>
                    <a:pt x="355" y="12798"/>
                    <a:pt x="393" y="12825"/>
                    <a:pt x="430" y="12825"/>
                  </a:cubicBezTo>
                  <a:cubicBezTo>
                    <a:pt x="468" y="12825"/>
                    <a:pt x="505" y="12798"/>
                    <a:pt x="505" y="12744"/>
                  </a:cubicBezTo>
                  <a:lnTo>
                    <a:pt x="505" y="9973"/>
                  </a:lnTo>
                  <a:cubicBezTo>
                    <a:pt x="505" y="8308"/>
                    <a:pt x="464" y="6670"/>
                    <a:pt x="410" y="5018"/>
                  </a:cubicBezTo>
                  <a:cubicBezTo>
                    <a:pt x="355" y="3367"/>
                    <a:pt x="273" y="1729"/>
                    <a:pt x="164" y="77"/>
                  </a:cubicBezTo>
                  <a:cubicBezTo>
                    <a:pt x="157" y="25"/>
                    <a:pt x="122" y="1"/>
                    <a:pt x="8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508;p46">
              <a:extLst>
                <a:ext uri="{FF2B5EF4-FFF2-40B4-BE49-F238E27FC236}">
                  <a16:creationId xmlns:a16="http://schemas.microsoft.com/office/drawing/2014/main" id="{F7D0F20E-4440-244F-B7D1-4F3DEE09B8C8}"/>
                </a:ext>
              </a:extLst>
            </p:cNvPr>
            <p:cNvSpPr/>
            <p:nvPr/>
          </p:nvSpPr>
          <p:spPr>
            <a:xfrm>
              <a:off x="6834321" y="3342704"/>
              <a:ext cx="113904" cy="16278"/>
            </a:xfrm>
            <a:custGeom>
              <a:avLst/>
              <a:gdLst/>
              <a:ahLst/>
              <a:cxnLst/>
              <a:rect l="l" t="t" r="r" b="b"/>
              <a:pathLst>
                <a:path w="2876" h="411" extrusionOk="0">
                  <a:moveTo>
                    <a:pt x="2779" y="1"/>
                  </a:moveTo>
                  <a:cubicBezTo>
                    <a:pt x="2770" y="1"/>
                    <a:pt x="2760" y="3"/>
                    <a:pt x="2750" y="8"/>
                  </a:cubicBezTo>
                  <a:cubicBezTo>
                    <a:pt x="2274" y="177"/>
                    <a:pt x="1772" y="264"/>
                    <a:pt x="1269" y="264"/>
                  </a:cubicBezTo>
                  <a:cubicBezTo>
                    <a:pt x="877" y="264"/>
                    <a:pt x="484" y="212"/>
                    <a:pt x="102" y="104"/>
                  </a:cubicBezTo>
                  <a:cubicBezTo>
                    <a:pt x="95" y="102"/>
                    <a:pt x="88" y="101"/>
                    <a:pt x="82" y="101"/>
                  </a:cubicBezTo>
                  <a:cubicBezTo>
                    <a:pt x="16" y="101"/>
                    <a:pt x="0" y="228"/>
                    <a:pt x="88" y="240"/>
                  </a:cubicBezTo>
                  <a:cubicBezTo>
                    <a:pt x="479" y="355"/>
                    <a:pt x="883" y="411"/>
                    <a:pt x="1288" y="411"/>
                  </a:cubicBezTo>
                  <a:cubicBezTo>
                    <a:pt x="1801" y="411"/>
                    <a:pt x="2316" y="321"/>
                    <a:pt x="2804" y="145"/>
                  </a:cubicBezTo>
                  <a:cubicBezTo>
                    <a:pt x="2876" y="109"/>
                    <a:pt x="2843" y="1"/>
                    <a:pt x="2779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509;p46">
              <a:extLst>
                <a:ext uri="{FF2B5EF4-FFF2-40B4-BE49-F238E27FC236}">
                  <a16:creationId xmlns:a16="http://schemas.microsoft.com/office/drawing/2014/main" id="{851BA78D-CAF3-7546-8F00-4CF79A79BA03}"/>
                </a:ext>
              </a:extLst>
            </p:cNvPr>
            <p:cNvSpPr/>
            <p:nvPr/>
          </p:nvSpPr>
          <p:spPr>
            <a:xfrm>
              <a:off x="6520660" y="3350268"/>
              <a:ext cx="114062" cy="16278"/>
            </a:xfrm>
            <a:custGeom>
              <a:avLst/>
              <a:gdLst/>
              <a:ahLst/>
              <a:cxnLst/>
              <a:rect l="l" t="t" r="r" b="b"/>
              <a:pathLst>
                <a:path w="2880" h="411" extrusionOk="0">
                  <a:moveTo>
                    <a:pt x="2787" y="1"/>
                  </a:moveTo>
                  <a:cubicBezTo>
                    <a:pt x="2777" y="1"/>
                    <a:pt x="2766" y="3"/>
                    <a:pt x="2753" y="9"/>
                  </a:cubicBezTo>
                  <a:cubicBezTo>
                    <a:pt x="2277" y="177"/>
                    <a:pt x="1776" y="264"/>
                    <a:pt x="1275" y="264"/>
                  </a:cubicBezTo>
                  <a:cubicBezTo>
                    <a:pt x="885" y="264"/>
                    <a:pt x="495" y="212"/>
                    <a:pt x="119" y="104"/>
                  </a:cubicBezTo>
                  <a:cubicBezTo>
                    <a:pt x="115" y="103"/>
                    <a:pt x="110" y="103"/>
                    <a:pt x="106" y="103"/>
                  </a:cubicBezTo>
                  <a:cubicBezTo>
                    <a:pt x="21" y="103"/>
                    <a:pt x="1" y="228"/>
                    <a:pt x="92" y="241"/>
                  </a:cubicBezTo>
                  <a:cubicBezTo>
                    <a:pt x="483" y="355"/>
                    <a:pt x="887" y="411"/>
                    <a:pt x="1291" y="411"/>
                  </a:cubicBezTo>
                  <a:cubicBezTo>
                    <a:pt x="1805" y="411"/>
                    <a:pt x="2319" y="321"/>
                    <a:pt x="2808" y="145"/>
                  </a:cubicBezTo>
                  <a:cubicBezTo>
                    <a:pt x="2879" y="109"/>
                    <a:pt x="2857" y="1"/>
                    <a:pt x="2787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10;p46">
              <a:extLst>
                <a:ext uri="{FF2B5EF4-FFF2-40B4-BE49-F238E27FC236}">
                  <a16:creationId xmlns:a16="http://schemas.microsoft.com/office/drawing/2014/main" id="{3292407D-4496-8F46-804C-F50D2A2BF554}"/>
                </a:ext>
              </a:extLst>
            </p:cNvPr>
            <p:cNvSpPr/>
            <p:nvPr/>
          </p:nvSpPr>
          <p:spPr>
            <a:xfrm>
              <a:off x="6603748" y="2364848"/>
              <a:ext cx="223293" cy="251729"/>
            </a:xfrm>
            <a:custGeom>
              <a:avLst/>
              <a:gdLst/>
              <a:ahLst/>
              <a:cxnLst/>
              <a:rect l="l" t="t" r="r" b="b"/>
              <a:pathLst>
                <a:path w="5638" h="6356" extrusionOk="0">
                  <a:moveTo>
                    <a:pt x="4070" y="1"/>
                  </a:moveTo>
                  <a:cubicBezTo>
                    <a:pt x="3986" y="1"/>
                    <a:pt x="3903" y="12"/>
                    <a:pt x="3822" y="36"/>
                  </a:cubicBezTo>
                  <a:cubicBezTo>
                    <a:pt x="3549" y="132"/>
                    <a:pt x="3303" y="377"/>
                    <a:pt x="3290" y="650"/>
                  </a:cubicBezTo>
                  <a:cubicBezTo>
                    <a:pt x="3071" y="541"/>
                    <a:pt x="2894" y="405"/>
                    <a:pt x="2662" y="309"/>
                  </a:cubicBezTo>
                  <a:cubicBezTo>
                    <a:pt x="2512" y="259"/>
                    <a:pt x="2357" y="229"/>
                    <a:pt x="2206" y="229"/>
                  </a:cubicBezTo>
                  <a:cubicBezTo>
                    <a:pt x="2110" y="229"/>
                    <a:pt x="2015" y="242"/>
                    <a:pt x="1925" y="268"/>
                  </a:cubicBezTo>
                  <a:cubicBezTo>
                    <a:pt x="1679" y="336"/>
                    <a:pt x="1461" y="514"/>
                    <a:pt x="1392" y="759"/>
                  </a:cubicBezTo>
                  <a:cubicBezTo>
                    <a:pt x="1344" y="925"/>
                    <a:pt x="1385" y="1125"/>
                    <a:pt x="1497" y="1260"/>
                  </a:cubicBezTo>
                  <a:lnTo>
                    <a:pt x="1497" y="1260"/>
                  </a:lnTo>
                  <a:cubicBezTo>
                    <a:pt x="1382" y="1202"/>
                    <a:pt x="1243" y="1173"/>
                    <a:pt x="1108" y="1173"/>
                  </a:cubicBezTo>
                  <a:cubicBezTo>
                    <a:pt x="994" y="1173"/>
                    <a:pt x="883" y="1194"/>
                    <a:pt x="792" y="1237"/>
                  </a:cubicBezTo>
                  <a:cubicBezTo>
                    <a:pt x="519" y="1360"/>
                    <a:pt x="341" y="1592"/>
                    <a:pt x="232" y="1865"/>
                  </a:cubicBezTo>
                  <a:cubicBezTo>
                    <a:pt x="150" y="2070"/>
                    <a:pt x="96" y="2315"/>
                    <a:pt x="137" y="2534"/>
                  </a:cubicBezTo>
                  <a:cubicBezTo>
                    <a:pt x="164" y="2752"/>
                    <a:pt x="314" y="2984"/>
                    <a:pt x="519" y="3066"/>
                  </a:cubicBezTo>
                  <a:cubicBezTo>
                    <a:pt x="137" y="3271"/>
                    <a:pt x="0" y="3749"/>
                    <a:pt x="82" y="4172"/>
                  </a:cubicBezTo>
                  <a:cubicBezTo>
                    <a:pt x="164" y="4595"/>
                    <a:pt x="437" y="4977"/>
                    <a:pt x="724" y="5318"/>
                  </a:cubicBezTo>
                  <a:cubicBezTo>
                    <a:pt x="1024" y="5659"/>
                    <a:pt x="1324" y="5960"/>
                    <a:pt x="1529" y="6355"/>
                  </a:cubicBezTo>
                  <a:lnTo>
                    <a:pt x="5391" y="3967"/>
                  </a:lnTo>
                  <a:cubicBezTo>
                    <a:pt x="5637" y="3080"/>
                    <a:pt x="5569" y="2097"/>
                    <a:pt x="5214" y="1237"/>
                  </a:cubicBezTo>
                  <a:cubicBezTo>
                    <a:pt x="5269" y="1032"/>
                    <a:pt x="5228" y="800"/>
                    <a:pt x="5118" y="609"/>
                  </a:cubicBezTo>
                  <a:cubicBezTo>
                    <a:pt x="5009" y="418"/>
                    <a:pt x="4845" y="268"/>
                    <a:pt x="4654" y="159"/>
                  </a:cubicBezTo>
                  <a:cubicBezTo>
                    <a:pt x="4472" y="63"/>
                    <a:pt x="4269" y="1"/>
                    <a:pt x="4070" y="1"/>
                  </a:cubicBezTo>
                  <a:close/>
                </a:path>
              </a:pathLst>
            </a:custGeom>
            <a:solidFill>
              <a:srgbClr val="5864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11;p46">
              <a:extLst>
                <a:ext uri="{FF2B5EF4-FFF2-40B4-BE49-F238E27FC236}">
                  <a16:creationId xmlns:a16="http://schemas.microsoft.com/office/drawing/2014/main" id="{F200B13F-E3EA-6F49-B8A1-B6EC6C041B53}"/>
                </a:ext>
              </a:extLst>
            </p:cNvPr>
            <p:cNvSpPr/>
            <p:nvPr/>
          </p:nvSpPr>
          <p:spPr>
            <a:xfrm>
              <a:off x="6623748" y="2373798"/>
              <a:ext cx="197867" cy="242779"/>
            </a:xfrm>
            <a:custGeom>
              <a:avLst/>
              <a:gdLst/>
              <a:ahLst/>
              <a:cxnLst/>
              <a:rect l="l" t="t" r="r" b="b"/>
              <a:pathLst>
                <a:path w="4996" h="6130" extrusionOk="0">
                  <a:moveTo>
                    <a:pt x="3598" y="1"/>
                  </a:moveTo>
                  <a:cubicBezTo>
                    <a:pt x="3522" y="1"/>
                    <a:pt x="3445" y="13"/>
                    <a:pt x="3371" y="42"/>
                  </a:cubicBezTo>
                  <a:cubicBezTo>
                    <a:pt x="3139" y="124"/>
                    <a:pt x="2921" y="356"/>
                    <a:pt x="2921" y="629"/>
                  </a:cubicBezTo>
                  <a:cubicBezTo>
                    <a:pt x="2730" y="520"/>
                    <a:pt x="2580" y="397"/>
                    <a:pt x="2348" y="315"/>
                  </a:cubicBezTo>
                  <a:cubicBezTo>
                    <a:pt x="2216" y="262"/>
                    <a:pt x="2072" y="232"/>
                    <a:pt x="1932" y="232"/>
                  </a:cubicBezTo>
                  <a:cubicBezTo>
                    <a:pt x="1855" y="232"/>
                    <a:pt x="1779" y="241"/>
                    <a:pt x="1706" y="260"/>
                  </a:cubicBezTo>
                  <a:cubicBezTo>
                    <a:pt x="1502" y="329"/>
                    <a:pt x="1297" y="506"/>
                    <a:pt x="1242" y="738"/>
                  </a:cubicBezTo>
                  <a:cubicBezTo>
                    <a:pt x="1194" y="903"/>
                    <a:pt x="1235" y="1096"/>
                    <a:pt x="1337" y="1228"/>
                  </a:cubicBezTo>
                  <a:lnTo>
                    <a:pt x="1337" y="1228"/>
                  </a:lnTo>
                  <a:cubicBezTo>
                    <a:pt x="1234" y="1171"/>
                    <a:pt x="1111" y="1144"/>
                    <a:pt x="992" y="1144"/>
                  </a:cubicBezTo>
                  <a:cubicBezTo>
                    <a:pt x="890" y="1144"/>
                    <a:pt x="792" y="1164"/>
                    <a:pt x="710" y="1202"/>
                  </a:cubicBezTo>
                  <a:cubicBezTo>
                    <a:pt x="478" y="1298"/>
                    <a:pt x="300" y="1543"/>
                    <a:pt x="205" y="1803"/>
                  </a:cubicBezTo>
                  <a:cubicBezTo>
                    <a:pt x="123" y="2008"/>
                    <a:pt x="82" y="2226"/>
                    <a:pt x="123" y="2444"/>
                  </a:cubicBezTo>
                  <a:cubicBezTo>
                    <a:pt x="150" y="2663"/>
                    <a:pt x="273" y="2867"/>
                    <a:pt x="464" y="2963"/>
                  </a:cubicBezTo>
                  <a:cubicBezTo>
                    <a:pt x="96" y="3140"/>
                    <a:pt x="0" y="3604"/>
                    <a:pt x="68" y="4028"/>
                  </a:cubicBezTo>
                  <a:cubicBezTo>
                    <a:pt x="137" y="4437"/>
                    <a:pt x="369" y="4792"/>
                    <a:pt x="628" y="5119"/>
                  </a:cubicBezTo>
                  <a:cubicBezTo>
                    <a:pt x="887" y="5447"/>
                    <a:pt x="1160" y="5747"/>
                    <a:pt x="1351" y="6129"/>
                  </a:cubicBezTo>
                  <a:lnTo>
                    <a:pt x="4764" y="3823"/>
                  </a:lnTo>
                  <a:cubicBezTo>
                    <a:pt x="4996" y="2977"/>
                    <a:pt x="4927" y="2021"/>
                    <a:pt x="4613" y="1202"/>
                  </a:cubicBezTo>
                  <a:cubicBezTo>
                    <a:pt x="4654" y="998"/>
                    <a:pt x="4613" y="779"/>
                    <a:pt x="4518" y="588"/>
                  </a:cubicBezTo>
                  <a:cubicBezTo>
                    <a:pt x="4422" y="397"/>
                    <a:pt x="4286" y="260"/>
                    <a:pt x="4108" y="165"/>
                  </a:cubicBezTo>
                  <a:cubicBezTo>
                    <a:pt x="3956" y="69"/>
                    <a:pt x="3776" y="1"/>
                    <a:pt x="3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12;p46">
              <a:extLst>
                <a:ext uri="{FF2B5EF4-FFF2-40B4-BE49-F238E27FC236}">
                  <a16:creationId xmlns:a16="http://schemas.microsoft.com/office/drawing/2014/main" id="{CA0A48F7-D956-BD44-AA8A-4851075F6404}"/>
                </a:ext>
              </a:extLst>
            </p:cNvPr>
            <p:cNvSpPr/>
            <p:nvPr/>
          </p:nvSpPr>
          <p:spPr>
            <a:xfrm>
              <a:off x="6645887" y="2570589"/>
              <a:ext cx="109785" cy="184639"/>
            </a:xfrm>
            <a:custGeom>
              <a:avLst/>
              <a:gdLst/>
              <a:ahLst/>
              <a:cxnLst/>
              <a:rect l="l" t="t" r="r" b="b"/>
              <a:pathLst>
                <a:path w="2772" h="4662" extrusionOk="0">
                  <a:moveTo>
                    <a:pt x="124" y="0"/>
                  </a:moveTo>
                  <a:lnTo>
                    <a:pt x="124" y="0"/>
                  </a:lnTo>
                  <a:cubicBezTo>
                    <a:pt x="205" y="1201"/>
                    <a:pt x="192" y="2389"/>
                    <a:pt x="42" y="3563"/>
                  </a:cubicBezTo>
                  <a:cubicBezTo>
                    <a:pt x="1" y="3808"/>
                    <a:pt x="110" y="4040"/>
                    <a:pt x="315" y="4177"/>
                  </a:cubicBezTo>
                  <a:cubicBezTo>
                    <a:pt x="769" y="4495"/>
                    <a:pt x="1327" y="4662"/>
                    <a:pt x="1879" y="4662"/>
                  </a:cubicBezTo>
                  <a:cubicBezTo>
                    <a:pt x="1990" y="4662"/>
                    <a:pt x="2102" y="4655"/>
                    <a:pt x="2212" y="4641"/>
                  </a:cubicBezTo>
                  <a:cubicBezTo>
                    <a:pt x="2553" y="4586"/>
                    <a:pt x="2771" y="4286"/>
                    <a:pt x="2758" y="3945"/>
                  </a:cubicBezTo>
                  <a:cubicBezTo>
                    <a:pt x="2690" y="3180"/>
                    <a:pt x="2662" y="2443"/>
                    <a:pt x="2690" y="1638"/>
                  </a:cubicBezTo>
                  <a:cubicBezTo>
                    <a:pt x="2034" y="819"/>
                    <a:pt x="1134" y="328"/>
                    <a:pt x="124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13;p46">
              <a:extLst>
                <a:ext uri="{FF2B5EF4-FFF2-40B4-BE49-F238E27FC236}">
                  <a16:creationId xmlns:a16="http://schemas.microsoft.com/office/drawing/2014/main" id="{3F810316-29EE-3748-B4BA-6CDF7E8C4B60}"/>
                </a:ext>
              </a:extLst>
            </p:cNvPr>
            <p:cNvSpPr/>
            <p:nvPr/>
          </p:nvSpPr>
          <p:spPr>
            <a:xfrm>
              <a:off x="6650758" y="2570589"/>
              <a:ext cx="102735" cy="135172"/>
            </a:xfrm>
            <a:custGeom>
              <a:avLst/>
              <a:gdLst/>
              <a:ahLst/>
              <a:cxnLst/>
              <a:rect l="l" t="t" r="r" b="b"/>
              <a:pathLst>
                <a:path w="2594" h="3413" extrusionOk="0">
                  <a:moveTo>
                    <a:pt x="1" y="0"/>
                  </a:moveTo>
                  <a:cubicBezTo>
                    <a:pt x="14" y="314"/>
                    <a:pt x="42" y="628"/>
                    <a:pt x="55" y="942"/>
                  </a:cubicBezTo>
                  <a:cubicBezTo>
                    <a:pt x="437" y="2266"/>
                    <a:pt x="1461" y="3085"/>
                    <a:pt x="2594" y="3413"/>
                  </a:cubicBezTo>
                  <a:cubicBezTo>
                    <a:pt x="2567" y="2839"/>
                    <a:pt x="2539" y="2252"/>
                    <a:pt x="2567" y="1652"/>
                  </a:cubicBezTo>
                  <a:cubicBezTo>
                    <a:pt x="1911" y="833"/>
                    <a:pt x="1011" y="328"/>
                    <a:pt x="1" y="0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14;p46">
              <a:extLst>
                <a:ext uri="{FF2B5EF4-FFF2-40B4-BE49-F238E27FC236}">
                  <a16:creationId xmlns:a16="http://schemas.microsoft.com/office/drawing/2014/main" id="{00062CCD-455E-C04D-9066-3AF9FC827E98}"/>
                </a:ext>
              </a:extLst>
            </p:cNvPr>
            <p:cNvSpPr/>
            <p:nvPr/>
          </p:nvSpPr>
          <p:spPr>
            <a:xfrm>
              <a:off x="6616184" y="2448689"/>
              <a:ext cx="210303" cy="229432"/>
            </a:xfrm>
            <a:custGeom>
              <a:avLst/>
              <a:gdLst/>
              <a:ahLst/>
              <a:cxnLst/>
              <a:rect l="l" t="t" r="r" b="b"/>
              <a:pathLst>
                <a:path w="5310" h="5793" extrusionOk="0">
                  <a:moveTo>
                    <a:pt x="3212" y="0"/>
                  </a:moveTo>
                  <a:cubicBezTo>
                    <a:pt x="2713" y="0"/>
                    <a:pt x="2212" y="75"/>
                    <a:pt x="1761" y="226"/>
                  </a:cubicBezTo>
                  <a:cubicBezTo>
                    <a:pt x="1597" y="280"/>
                    <a:pt x="1433" y="430"/>
                    <a:pt x="1365" y="622"/>
                  </a:cubicBezTo>
                  <a:cubicBezTo>
                    <a:pt x="1160" y="1181"/>
                    <a:pt x="955" y="1754"/>
                    <a:pt x="983" y="2341"/>
                  </a:cubicBezTo>
                  <a:cubicBezTo>
                    <a:pt x="900" y="2176"/>
                    <a:pt x="762" y="2103"/>
                    <a:pt x="618" y="2103"/>
                  </a:cubicBezTo>
                  <a:cubicBezTo>
                    <a:pt x="453" y="2103"/>
                    <a:pt x="280" y="2201"/>
                    <a:pt x="178" y="2369"/>
                  </a:cubicBezTo>
                  <a:cubicBezTo>
                    <a:pt x="0" y="2614"/>
                    <a:pt x="164" y="2983"/>
                    <a:pt x="314" y="3201"/>
                  </a:cubicBezTo>
                  <a:cubicBezTo>
                    <a:pt x="396" y="3324"/>
                    <a:pt x="587" y="3488"/>
                    <a:pt x="723" y="3488"/>
                  </a:cubicBezTo>
                  <a:cubicBezTo>
                    <a:pt x="734" y="3489"/>
                    <a:pt x="744" y="3489"/>
                    <a:pt x="755" y="3489"/>
                  </a:cubicBezTo>
                  <a:cubicBezTo>
                    <a:pt x="880" y="3489"/>
                    <a:pt x="996" y="3419"/>
                    <a:pt x="996" y="3406"/>
                  </a:cubicBezTo>
                  <a:cubicBezTo>
                    <a:pt x="1307" y="4556"/>
                    <a:pt x="2143" y="5793"/>
                    <a:pt x="3483" y="5793"/>
                  </a:cubicBezTo>
                  <a:cubicBezTo>
                    <a:pt x="3558" y="5793"/>
                    <a:pt x="3635" y="5789"/>
                    <a:pt x="3713" y="5781"/>
                  </a:cubicBezTo>
                  <a:cubicBezTo>
                    <a:pt x="4968" y="5644"/>
                    <a:pt x="5309" y="2792"/>
                    <a:pt x="5091" y="1140"/>
                  </a:cubicBezTo>
                  <a:cubicBezTo>
                    <a:pt x="5077" y="1004"/>
                    <a:pt x="5036" y="813"/>
                    <a:pt x="4968" y="635"/>
                  </a:cubicBezTo>
                  <a:cubicBezTo>
                    <a:pt x="4900" y="417"/>
                    <a:pt x="4750" y="253"/>
                    <a:pt x="4531" y="185"/>
                  </a:cubicBezTo>
                  <a:cubicBezTo>
                    <a:pt x="4117" y="62"/>
                    <a:pt x="3665" y="0"/>
                    <a:pt x="3212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15;p46">
              <a:extLst>
                <a:ext uri="{FF2B5EF4-FFF2-40B4-BE49-F238E27FC236}">
                  <a16:creationId xmlns:a16="http://schemas.microsoft.com/office/drawing/2014/main" id="{7822C605-E214-5647-8CA0-3703C640A014}"/>
                </a:ext>
              </a:extLst>
            </p:cNvPr>
            <p:cNvSpPr/>
            <p:nvPr/>
          </p:nvSpPr>
          <p:spPr>
            <a:xfrm>
              <a:off x="6692936" y="2490906"/>
              <a:ext cx="56794" cy="21030"/>
            </a:xfrm>
            <a:custGeom>
              <a:avLst/>
              <a:gdLst/>
              <a:ahLst/>
              <a:cxnLst/>
              <a:rect l="l" t="t" r="r" b="b"/>
              <a:pathLst>
                <a:path w="1434" h="531" extrusionOk="0">
                  <a:moveTo>
                    <a:pt x="950" y="1"/>
                  </a:moveTo>
                  <a:cubicBezTo>
                    <a:pt x="638" y="1"/>
                    <a:pt x="271" y="152"/>
                    <a:pt x="96" y="293"/>
                  </a:cubicBezTo>
                  <a:cubicBezTo>
                    <a:pt x="41" y="320"/>
                    <a:pt x="0" y="374"/>
                    <a:pt x="0" y="443"/>
                  </a:cubicBezTo>
                  <a:cubicBezTo>
                    <a:pt x="0" y="484"/>
                    <a:pt x="14" y="511"/>
                    <a:pt x="68" y="525"/>
                  </a:cubicBezTo>
                  <a:cubicBezTo>
                    <a:pt x="81" y="529"/>
                    <a:pt x="95" y="531"/>
                    <a:pt x="107" y="531"/>
                  </a:cubicBezTo>
                  <a:cubicBezTo>
                    <a:pt x="176" y="531"/>
                    <a:pt x="243" y="477"/>
                    <a:pt x="300" y="443"/>
                  </a:cubicBezTo>
                  <a:cubicBezTo>
                    <a:pt x="382" y="388"/>
                    <a:pt x="492" y="361"/>
                    <a:pt x="587" y="347"/>
                  </a:cubicBezTo>
                  <a:cubicBezTo>
                    <a:pt x="665" y="321"/>
                    <a:pt x="748" y="312"/>
                    <a:pt x="830" y="312"/>
                  </a:cubicBezTo>
                  <a:cubicBezTo>
                    <a:pt x="878" y="312"/>
                    <a:pt x="924" y="315"/>
                    <a:pt x="969" y="320"/>
                  </a:cubicBezTo>
                  <a:cubicBezTo>
                    <a:pt x="1075" y="343"/>
                    <a:pt x="1171" y="377"/>
                    <a:pt x="1274" y="377"/>
                  </a:cubicBezTo>
                  <a:cubicBezTo>
                    <a:pt x="1291" y="377"/>
                    <a:pt x="1307" y="376"/>
                    <a:pt x="1324" y="374"/>
                  </a:cubicBezTo>
                  <a:cubicBezTo>
                    <a:pt x="1433" y="361"/>
                    <a:pt x="1433" y="238"/>
                    <a:pt x="1379" y="170"/>
                  </a:cubicBezTo>
                  <a:cubicBezTo>
                    <a:pt x="1281" y="48"/>
                    <a:pt x="1124" y="1"/>
                    <a:pt x="95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16;p46">
              <a:extLst>
                <a:ext uri="{FF2B5EF4-FFF2-40B4-BE49-F238E27FC236}">
                  <a16:creationId xmlns:a16="http://schemas.microsoft.com/office/drawing/2014/main" id="{FDCC4E5E-C91E-7C41-9469-EC04D6450DEE}"/>
                </a:ext>
              </a:extLst>
            </p:cNvPr>
            <p:cNvSpPr/>
            <p:nvPr/>
          </p:nvSpPr>
          <p:spPr>
            <a:xfrm>
              <a:off x="6719945" y="2517084"/>
              <a:ext cx="12476" cy="13545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96" y="0"/>
                  </a:moveTo>
                  <a:cubicBezTo>
                    <a:pt x="69" y="0"/>
                    <a:pt x="42" y="27"/>
                    <a:pt x="28" y="41"/>
                  </a:cubicBezTo>
                  <a:cubicBezTo>
                    <a:pt x="28" y="55"/>
                    <a:pt x="14" y="55"/>
                    <a:pt x="14" y="68"/>
                  </a:cubicBezTo>
                  <a:cubicBezTo>
                    <a:pt x="1" y="96"/>
                    <a:pt x="1" y="123"/>
                    <a:pt x="1" y="164"/>
                  </a:cubicBezTo>
                  <a:lnTo>
                    <a:pt x="1" y="178"/>
                  </a:lnTo>
                  <a:cubicBezTo>
                    <a:pt x="1" y="191"/>
                    <a:pt x="1" y="232"/>
                    <a:pt x="14" y="246"/>
                  </a:cubicBezTo>
                  <a:cubicBezTo>
                    <a:pt x="14" y="259"/>
                    <a:pt x="28" y="273"/>
                    <a:pt x="42" y="300"/>
                  </a:cubicBezTo>
                  <a:cubicBezTo>
                    <a:pt x="69" y="314"/>
                    <a:pt x="83" y="328"/>
                    <a:pt x="96" y="328"/>
                  </a:cubicBezTo>
                  <a:cubicBezTo>
                    <a:pt x="110" y="341"/>
                    <a:pt x="137" y="341"/>
                    <a:pt x="164" y="341"/>
                  </a:cubicBezTo>
                  <a:lnTo>
                    <a:pt x="219" y="341"/>
                  </a:lnTo>
                  <a:cubicBezTo>
                    <a:pt x="246" y="341"/>
                    <a:pt x="260" y="328"/>
                    <a:pt x="287" y="314"/>
                  </a:cubicBezTo>
                  <a:cubicBezTo>
                    <a:pt x="287" y="300"/>
                    <a:pt x="301" y="300"/>
                    <a:pt x="301" y="273"/>
                  </a:cubicBezTo>
                  <a:cubicBezTo>
                    <a:pt x="315" y="259"/>
                    <a:pt x="315" y="232"/>
                    <a:pt x="315" y="191"/>
                  </a:cubicBezTo>
                  <a:lnTo>
                    <a:pt x="315" y="178"/>
                  </a:lnTo>
                  <a:cubicBezTo>
                    <a:pt x="315" y="164"/>
                    <a:pt x="315" y="123"/>
                    <a:pt x="301" y="109"/>
                  </a:cubicBezTo>
                  <a:cubicBezTo>
                    <a:pt x="301" y="96"/>
                    <a:pt x="287" y="68"/>
                    <a:pt x="260" y="55"/>
                  </a:cubicBezTo>
                  <a:cubicBezTo>
                    <a:pt x="246" y="41"/>
                    <a:pt x="233" y="27"/>
                    <a:pt x="219" y="27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17;p46">
              <a:extLst>
                <a:ext uri="{FF2B5EF4-FFF2-40B4-BE49-F238E27FC236}">
                  <a16:creationId xmlns:a16="http://schemas.microsoft.com/office/drawing/2014/main" id="{EDD93789-346D-6545-A39F-E861B2D83434}"/>
                </a:ext>
              </a:extLst>
            </p:cNvPr>
            <p:cNvSpPr/>
            <p:nvPr/>
          </p:nvSpPr>
          <p:spPr>
            <a:xfrm>
              <a:off x="6790757" y="2521401"/>
              <a:ext cx="13030" cy="13545"/>
            </a:xfrm>
            <a:custGeom>
              <a:avLst/>
              <a:gdLst/>
              <a:ahLst/>
              <a:cxnLst/>
              <a:rect l="l" t="t" r="r" b="b"/>
              <a:pathLst>
                <a:path w="329" h="342" extrusionOk="0">
                  <a:moveTo>
                    <a:pt x="96" y="0"/>
                  </a:moveTo>
                  <a:cubicBezTo>
                    <a:pt x="69" y="0"/>
                    <a:pt x="55" y="14"/>
                    <a:pt x="28" y="28"/>
                  </a:cubicBezTo>
                  <a:cubicBezTo>
                    <a:pt x="28" y="55"/>
                    <a:pt x="14" y="55"/>
                    <a:pt x="14" y="69"/>
                  </a:cubicBezTo>
                  <a:cubicBezTo>
                    <a:pt x="1" y="82"/>
                    <a:pt x="1" y="123"/>
                    <a:pt x="1" y="150"/>
                  </a:cubicBezTo>
                  <a:lnTo>
                    <a:pt x="1" y="164"/>
                  </a:lnTo>
                  <a:cubicBezTo>
                    <a:pt x="1" y="191"/>
                    <a:pt x="1" y="219"/>
                    <a:pt x="14" y="232"/>
                  </a:cubicBezTo>
                  <a:cubicBezTo>
                    <a:pt x="14" y="260"/>
                    <a:pt x="28" y="273"/>
                    <a:pt x="55" y="287"/>
                  </a:cubicBezTo>
                  <a:cubicBezTo>
                    <a:pt x="69" y="301"/>
                    <a:pt x="83" y="328"/>
                    <a:pt x="96" y="328"/>
                  </a:cubicBezTo>
                  <a:cubicBezTo>
                    <a:pt x="110" y="342"/>
                    <a:pt x="137" y="342"/>
                    <a:pt x="164" y="342"/>
                  </a:cubicBezTo>
                  <a:lnTo>
                    <a:pt x="219" y="342"/>
                  </a:lnTo>
                  <a:cubicBezTo>
                    <a:pt x="260" y="342"/>
                    <a:pt x="274" y="328"/>
                    <a:pt x="287" y="301"/>
                  </a:cubicBezTo>
                  <a:cubicBezTo>
                    <a:pt x="287" y="287"/>
                    <a:pt x="301" y="287"/>
                    <a:pt x="301" y="273"/>
                  </a:cubicBezTo>
                  <a:cubicBezTo>
                    <a:pt x="315" y="260"/>
                    <a:pt x="315" y="219"/>
                    <a:pt x="315" y="191"/>
                  </a:cubicBezTo>
                  <a:lnTo>
                    <a:pt x="315" y="164"/>
                  </a:lnTo>
                  <a:cubicBezTo>
                    <a:pt x="328" y="137"/>
                    <a:pt x="301" y="123"/>
                    <a:pt x="301" y="96"/>
                  </a:cubicBezTo>
                  <a:cubicBezTo>
                    <a:pt x="301" y="82"/>
                    <a:pt x="287" y="69"/>
                    <a:pt x="274" y="55"/>
                  </a:cubicBezTo>
                  <a:cubicBezTo>
                    <a:pt x="260" y="28"/>
                    <a:pt x="233" y="14"/>
                    <a:pt x="219" y="14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18;p46">
              <a:extLst>
                <a:ext uri="{FF2B5EF4-FFF2-40B4-BE49-F238E27FC236}">
                  <a16:creationId xmlns:a16="http://schemas.microsoft.com/office/drawing/2014/main" id="{0E9DAFA8-29F5-EB44-997C-EAE2BE68542C}"/>
                </a:ext>
              </a:extLst>
            </p:cNvPr>
            <p:cNvSpPr/>
            <p:nvPr/>
          </p:nvSpPr>
          <p:spPr>
            <a:xfrm>
              <a:off x="6783192" y="2497322"/>
              <a:ext cx="34060" cy="16357"/>
            </a:xfrm>
            <a:custGeom>
              <a:avLst/>
              <a:gdLst/>
              <a:ahLst/>
              <a:cxnLst/>
              <a:rect l="l" t="t" r="r" b="b"/>
              <a:pathLst>
                <a:path w="860" h="413" extrusionOk="0">
                  <a:moveTo>
                    <a:pt x="306" y="1"/>
                  </a:moveTo>
                  <a:cubicBezTo>
                    <a:pt x="243" y="1"/>
                    <a:pt x="178" y="8"/>
                    <a:pt x="110" y="21"/>
                  </a:cubicBezTo>
                  <a:cubicBezTo>
                    <a:pt x="55" y="49"/>
                    <a:pt x="1" y="90"/>
                    <a:pt x="14" y="158"/>
                  </a:cubicBezTo>
                  <a:cubicBezTo>
                    <a:pt x="28" y="267"/>
                    <a:pt x="123" y="267"/>
                    <a:pt x="192" y="267"/>
                  </a:cubicBezTo>
                  <a:cubicBezTo>
                    <a:pt x="287" y="267"/>
                    <a:pt x="396" y="281"/>
                    <a:pt x="492" y="322"/>
                  </a:cubicBezTo>
                  <a:cubicBezTo>
                    <a:pt x="534" y="338"/>
                    <a:pt x="679" y="412"/>
                    <a:pt x="769" y="412"/>
                  </a:cubicBezTo>
                  <a:cubicBezTo>
                    <a:pt x="825" y="412"/>
                    <a:pt x="859" y="384"/>
                    <a:pt x="833" y="294"/>
                  </a:cubicBezTo>
                  <a:cubicBezTo>
                    <a:pt x="833" y="281"/>
                    <a:pt x="819" y="267"/>
                    <a:pt x="819" y="253"/>
                  </a:cubicBezTo>
                  <a:cubicBezTo>
                    <a:pt x="751" y="131"/>
                    <a:pt x="615" y="62"/>
                    <a:pt x="492" y="21"/>
                  </a:cubicBezTo>
                  <a:cubicBezTo>
                    <a:pt x="430" y="8"/>
                    <a:pt x="369" y="1"/>
                    <a:pt x="30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19;p46">
              <a:extLst>
                <a:ext uri="{FF2B5EF4-FFF2-40B4-BE49-F238E27FC236}">
                  <a16:creationId xmlns:a16="http://schemas.microsoft.com/office/drawing/2014/main" id="{A4B8C7D2-5592-884B-A70B-D862C9796E0D}"/>
                </a:ext>
              </a:extLst>
            </p:cNvPr>
            <p:cNvSpPr/>
            <p:nvPr/>
          </p:nvSpPr>
          <p:spPr>
            <a:xfrm>
              <a:off x="6728619" y="2632727"/>
              <a:ext cx="29743" cy="9782"/>
            </a:xfrm>
            <a:custGeom>
              <a:avLst/>
              <a:gdLst/>
              <a:ahLst/>
              <a:cxnLst/>
              <a:rect l="l" t="t" r="r" b="b"/>
              <a:pathLst>
                <a:path w="751" h="247" extrusionOk="0">
                  <a:moveTo>
                    <a:pt x="82" y="1"/>
                  </a:moveTo>
                  <a:cubicBezTo>
                    <a:pt x="27" y="1"/>
                    <a:pt x="0" y="69"/>
                    <a:pt x="27" y="110"/>
                  </a:cubicBezTo>
                  <a:cubicBezTo>
                    <a:pt x="68" y="151"/>
                    <a:pt x="137" y="178"/>
                    <a:pt x="191" y="192"/>
                  </a:cubicBezTo>
                  <a:cubicBezTo>
                    <a:pt x="232" y="206"/>
                    <a:pt x="287" y="219"/>
                    <a:pt x="341" y="219"/>
                  </a:cubicBezTo>
                  <a:cubicBezTo>
                    <a:pt x="396" y="247"/>
                    <a:pt x="464" y="247"/>
                    <a:pt x="505" y="247"/>
                  </a:cubicBezTo>
                  <a:cubicBezTo>
                    <a:pt x="560" y="247"/>
                    <a:pt x="642" y="247"/>
                    <a:pt x="696" y="219"/>
                  </a:cubicBezTo>
                  <a:cubicBezTo>
                    <a:pt x="751" y="206"/>
                    <a:pt x="737" y="110"/>
                    <a:pt x="669" y="83"/>
                  </a:cubicBezTo>
                  <a:cubicBezTo>
                    <a:pt x="651" y="78"/>
                    <a:pt x="632" y="77"/>
                    <a:pt x="614" y="77"/>
                  </a:cubicBezTo>
                  <a:cubicBezTo>
                    <a:pt x="578" y="77"/>
                    <a:pt x="541" y="83"/>
                    <a:pt x="505" y="83"/>
                  </a:cubicBezTo>
                  <a:cubicBezTo>
                    <a:pt x="464" y="83"/>
                    <a:pt x="409" y="83"/>
                    <a:pt x="369" y="69"/>
                  </a:cubicBezTo>
                  <a:cubicBezTo>
                    <a:pt x="328" y="69"/>
                    <a:pt x="273" y="56"/>
                    <a:pt x="232" y="42"/>
                  </a:cubicBezTo>
                  <a:cubicBezTo>
                    <a:pt x="191" y="15"/>
                    <a:pt x="137" y="1"/>
                    <a:pt x="82" y="1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20;p46">
              <a:extLst>
                <a:ext uri="{FF2B5EF4-FFF2-40B4-BE49-F238E27FC236}">
                  <a16:creationId xmlns:a16="http://schemas.microsoft.com/office/drawing/2014/main" id="{EBE8E835-79E6-9046-898C-F16A3E3A1501}"/>
                </a:ext>
              </a:extLst>
            </p:cNvPr>
            <p:cNvSpPr/>
            <p:nvPr/>
          </p:nvSpPr>
          <p:spPr>
            <a:xfrm>
              <a:off x="6626441" y="2542985"/>
              <a:ext cx="26694" cy="28634"/>
            </a:xfrm>
            <a:custGeom>
              <a:avLst/>
              <a:gdLst/>
              <a:ahLst/>
              <a:cxnLst/>
              <a:rect l="l" t="t" r="r" b="b"/>
              <a:pathLst>
                <a:path w="674" h="723" extrusionOk="0">
                  <a:moveTo>
                    <a:pt x="241" y="0"/>
                  </a:moveTo>
                  <a:cubicBezTo>
                    <a:pt x="234" y="0"/>
                    <a:pt x="226" y="1"/>
                    <a:pt x="219" y="1"/>
                  </a:cubicBezTo>
                  <a:cubicBezTo>
                    <a:pt x="137" y="15"/>
                    <a:pt x="55" y="56"/>
                    <a:pt x="14" y="138"/>
                  </a:cubicBezTo>
                  <a:cubicBezTo>
                    <a:pt x="0" y="165"/>
                    <a:pt x="0" y="220"/>
                    <a:pt x="0" y="261"/>
                  </a:cubicBezTo>
                  <a:cubicBezTo>
                    <a:pt x="0" y="271"/>
                    <a:pt x="25" y="314"/>
                    <a:pt x="49" y="314"/>
                  </a:cubicBezTo>
                  <a:cubicBezTo>
                    <a:pt x="56" y="314"/>
                    <a:pt x="62" y="311"/>
                    <a:pt x="69" y="302"/>
                  </a:cubicBezTo>
                  <a:cubicBezTo>
                    <a:pt x="82" y="288"/>
                    <a:pt x="82" y="261"/>
                    <a:pt x="82" y="233"/>
                  </a:cubicBezTo>
                  <a:cubicBezTo>
                    <a:pt x="82" y="220"/>
                    <a:pt x="110" y="192"/>
                    <a:pt x="123" y="165"/>
                  </a:cubicBezTo>
                  <a:cubicBezTo>
                    <a:pt x="143" y="136"/>
                    <a:pt x="177" y="113"/>
                    <a:pt x="215" y="113"/>
                  </a:cubicBezTo>
                  <a:cubicBezTo>
                    <a:pt x="229" y="113"/>
                    <a:pt x="244" y="116"/>
                    <a:pt x="260" y="124"/>
                  </a:cubicBezTo>
                  <a:cubicBezTo>
                    <a:pt x="355" y="138"/>
                    <a:pt x="424" y="206"/>
                    <a:pt x="464" y="302"/>
                  </a:cubicBezTo>
                  <a:cubicBezTo>
                    <a:pt x="383" y="342"/>
                    <a:pt x="314" y="438"/>
                    <a:pt x="342" y="561"/>
                  </a:cubicBezTo>
                  <a:cubicBezTo>
                    <a:pt x="374" y="659"/>
                    <a:pt x="451" y="723"/>
                    <a:pt x="544" y="723"/>
                  </a:cubicBezTo>
                  <a:cubicBezTo>
                    <a:pt x="567" y="723"/>
                    <a:pt x="590" y="719"/>
                    <a:pt x="615" y="711"/>
                  </a:cubicBezTo>
                  <a:cubicBezTo>
                    <a:pt x="673" y="699"/>
                    <a:pt x="661" y="607"/>
                    <a:pt x="614" y="607"/>
                  </a:cubicBezTo>
                  <a:cubicBezTo>
                    <a:pt x="606" y="607"/>
                    <a:pt x="597" y="610"/>
                    <a:pt x="587" y="615"/>
                  </a:cubicBezTo>
                  <a:cubicBezTo>
                    <a:pt x="578" y="618"/>
                    <a:pt x="568" y="619"/>
                    <a:pt x="558" y="619"/>
                  </a:cubicBezTo>
                  <a:cubicBezTo>
                    <a:pt x="511" y="619"/>
                    <a:pt x="462" y="592"/>
                    <a:pt x="451" y="547"/>
                  </a:cubicBezTo>
                  <a:cubicBezTo>
                    <a:pt x="451" y="506"/>
                    <a:pt x="464" y="493"/>
                    <a:pt x="478" y="465"/>
                  </a:cubicBezTo>
                  <a:cubicBezTo>
                    <a:pt x="492" y="438"/>
                    <a:pt x="533" y="424"/>
                    <a:pt x="546" y="424"/>
                  </a:cubicBezTo>
                  <a:cubicBezTo>
                    <a:pt x="587" y="424"/>
                    <a:pt x="615" y="397"/>
                    <a:pt x="615" y="342"/>
                  </a:cubicBezTo>
                  <a:cubicBezTo>
                    <a:pt x="562" y="171"/>
                    <a:pt x="433" y="0"/>
                    <a:pt x="241" y="0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21;p46">
              <a:extLst>
                <a:ext uri="{FF2B5EF4-FFF2-40B4-BE49-F238E27FC236}">
                  <a16:creationId xmlns:a16="http://schemas.microsoft.com/office/drawing/2014/main" id="{4FBE707E-309F-8C41-B576-9B61915C5C06}"/>
                </a:ext>
              </a:extLst>
            </p:cNvPr>
            <p:cNvSpPr/>
            <p:nvPr/>
          </p:nvSpPr>
          <p:spPr>
            <a:xfrm>
              <a:off x="6761569" y="2538787"/>
              <a:ext cx="33031" cy="64952"/>
            </a:xfrm>
            <a:custGeom>
              <a:avLst/>
              <a:gdLst/>
              <a:ahLst/>
              <a:cxnLst/>
              <a:rect l="l" t="t" r="r" b="b"/>
              <a:pathLst>
                <a:path w="834" h="1640" extrusionOk="0">
                  <a:moveTo>
                    <a:pt x="193" y="1"/>
                  </a:moveTo>
                  <a:cubicBezTo>
                    <a:pt x="165" y="1"/>
                    <a:pt x="136" y="14"/>
                    <a:pt x="123" y="39"/>
                  </a:cubicBezTo>
                  <a:cubicBezTo>
                    <a:pt x="1" y="189"/>
                    <a:pt x="151" y="380"/>
                    <a:pt x="287" y="476"/>
                  </a:cubicBezTo>
                  <a:cubicBezTo>
                    <a:pt x="355" y="530"/>
                    <a:pt x="451" y="571"/>
                    <a:pt x="519" y="640"/>
                  </a:cubicBezTo>
                  <a:cubicBezTo>
                    <a:pt x="560" y="680"/>
                    <a:pt x="615" y="776"/>
                    <a:pt x="628" y="844"/>
                  </a:cubicBezTo>
                  <a:cubicBezTo>
                    <a:pt x="683" y="994"/>
                    <a:pt x="656" y="1185"/>
                    <a:pt x="547" y="1295"/>
                  </a:cubicBezTo>
                  <a:cubicBezTo>
                    <a:pt x="424" y="1431"/>
                    <a:pt x="274" y="1486"/>
                    <a:pt x="123" y="1527"/>
                  </a:cubicBezTo>
                  <a:cubicBezTo>
                    <a:pt x="69" y="1540"/>
                    <a:pt x="69" y="1609"/>
                    <a:pt x="123" y="1622"/>
                  </a:cubicBezTo>
                  <a:cubicBezTo>
                    <a:pt x="159" y="1634"/>
                    <a:pt x="196" y="1639"/>
                    <a:pt x="234" y="1639"/>
                  </a:cubicBezTo>
                  <a:cubicBezTo>
                    <a:pt x="372" y="1639"/>
                    <a:pt x="519" y="1568"/>
                    <a:pt x="615" y="1472"/>
                  </a:cubicBezTo>
                  <a:cubicBezTo>
                    <a:pt x="751" y="1349"/>
                    <a:pt x="833" y="1158"/>
                    <a:pt x="833" y="981"/>
                  </a:cubicBezTo>
                  <a:cubicBezTo>
                    <a:pt x="833" y="803"/>
                    <a:pt x="765" y="640"/>
                    <a:pt x="628" y="503"/>
                  </a:cubicBezTo>
                  <a:cubicBezTo>
                    <a:pt x="560" y="435"/>
                    <a:pt x="465" y="380"/>
                    <a:pt x="383" y="326"/>
                  </a:cubicBezTo>
                  <a:cubicBezTo>
                    <a:pt x="287" y="257"/>
                    <a:pt x="246" y="189"/>
                    <a:pt x="260" y="66"/>
                  </a:cubicBezTo>
                  <a:cubicBezTo>
                    <a:pt x="260" y="21"/>
                    <a:pt x="227" y="1"/>
                    <a:pt x="193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22;p46">
              <a:extLst>
                <a:ext uri="{FF2B5EF4-FFF2-40B4-BE49-F238E27FC236}">
                  <a16:creationId xmlns:a16="http://schemas.microsoft.com/office/drawing/2014/main" id="{6C3FA839-D614-184F-897D-BDA7674BF678}"/>
                </a:ext>
              </a:extLst>
            </p:cNvPr>
            <p:cNvSpPr/>
            <p:nvPr/>
          </p:nvSpPr>
          <p:spPr>
            <a:xfrm>
              <a:off x="6707589" y="2598114"/>
              <a:ext cx="59843" cy="26615"/>
            </a:xfrm>
            <a:custGeom>
              <a:avLst/>
              <a:gdLst/>
              <a:ahLst/>
              <a:cxnLst/>
              <a:rect l="l" t="t" r="r" b="b"/>
              <a:pathLst>
                <a:path w="1511" h="672" extrusionOk="0">
                  <a:moveTo>
                    <a:pt x="99" y="1"/>
                  </a:moveTo>
                  <a:cubicBezTo>
                    <a:pt x="52" y="1"/>
                    <a:pt x="1" y="52"/>
                    <a:pt x="40" y="111"/>
                  </a:cubicBezTo>
                  <a:cubicBezTo>
                    <a:pt x="271" y="468"/>
                    <a:pt x="656" y="671"/>
                    <a:pt x="1064" y="671"/>
                  </a:cubicBezTo>
                  <a:cubicBezTo>
                    <a:pt x="1185" y="671"/>
                    <a:pt x="1309" y="653"/>
                    <a:pt x="1432" y="616"/>
                  </a:cubicBezTo>
                  <a:cubicBezTo>
                    <a:pt x="1510" y="603"/>
                    <a:pt x="1489" y="465"/>
                    <a:pt x="1391" y="465"/>
                  </a:cubicBezTo>
                  <a:cubicBezTo>
                    <a:pt x="1387" y="465"/>
                    <a:pt x="1382" y="465"/>
                    <a:pt x="1377" y="465"/>
                  </a:cubicBezTo>
                  <a:cubicBezTo>
                    <a:pt x="1273" y="497"/>
                    <a:pt x="1165" y="513"/>
                    <a:pt x="1058" y="513"/>
                  </a:cubicBezTo>
                  <a:cubicBezTo>
                    <a:pt x="705" y="513"/>
                    <a:pt x="358" y="343"/>
                    <a:pt x="149" y="29"/>
                  </a:cubicBezTo>
                  <a:cubicBezTo>
                    <a:pt x="137" y="9"/>
                    <a:pt x="119" y="1"/>
                    <a:pt x="99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23;p46">
              <a:extLst>
                <a:ext uri="{FF2B5EF4-FFF2-40B4-BE49-F238E27FC236}">
                  <a16:creationId xmlns:a16="http://schemas.microsoft.com/office/drawing/2014/main" id="{E7A1E106-0B84-044B-BAF1-003C3D3C1CCD}"/>
                </a:ext>
              </a:extLst>
            </p:cNvPr>
            <p:cNvSpPr/>
            <p:nvPr/>
          </p:nvSpPr>
          <p:spPr>
            <a:xfrm>
              <a:off x="6932379" y="2817122"/>
              <a:ext cx="40872" cy="338860"/>
            </a:xfrm>
            <a:custGeom>
              <a:avLst/>
              <a:gdLst/>
              <a:ahLst/>
              <a:cxnLst/>
              <a:rect l="l" t="t" r="r" b="b"/>
              <a:pathLst>
                <a:path w="1032" h="8556" extrusionOk="0">
                  <a:moveTo>
                    <a:pt x="94" y="1"/>
                  </a:moveTo>
                  <a:cubicBezTo>
                    <a:pt x="52" y="1"/>
                    <a:pt x="8" y="25"/>
                    <a:pt x="1" y="67"/>
                  </a:cubicBezTo>
                  <a:cubicBezTo>
                    <a:pt x="42" y="682"/>
                    <a:pt x="69" y="1296"/>
                    <a:pt x="123" y="1910"/>
                  </a:cubicBezTo>
                  <a:cubicBezTo>
                    <a:pt x="287" y="4121"/>
                    <a:pt x="533" y="6305"/>
                    <a:pt x="874" y="8489"/>
                  </a:cubicBezTo>
                  <a:cubicBezTo>
                    <a:pt x="881" y="8535"/>
                    <a:pt x="919" y="8555"/>
                    <a:pt x="955" y="8555"/>
                  </a:cubicBezTo>
                  <a:cubicBezTo>
                    <a:pt x="994" y="8555"/>
                    <a:pt x="1031" y="8531"/>
                    <a:pt x="1024" y="8489"/>
                  </a:cubicBezTo>
                  <a:cubicBezTo>
                    <a:pt x="942" y="7888"/>
                    <a:pt x="860" y="7274"/>
                    <a:pt x="779" y="6660"/>
                  </a:cubicBezTo>
                  <a:cubicBezTo>
                    <a:pt x="478" y="4476"/>
                    <a:pt x="301" y="2279"/>
                    <a:pt x="178" y="67"/>
                  </a:cubicBezTo>
                  <a:cubicBezTo>
                    <a:pt x="171" y="21"/>
                    <a:pt x="133" y="1"/>
                    <a:pt x="9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24;p46">
              <a:extLst>
                <a:ext uri="{FF2B5EF4-FFF2-40B4-BE49-F238E27FC236}">
                  <a16:creationId xmlns:a16="http://schemas.microsoft.com/office/drawing/2014/main" id="{66D28D6B-077A-DA4A-8CFF-B5B185CFA448}"/>
                </a:ext>
              </a:extLst>
            </p:cNvPr>
            <p:cNvSpPr/>
            <p:nvPr/>
          </p:nvSpPr>
          <p:spPr>
            <a:xfrm>
              <a:off x="6274009" y="1983543"/>
              <a:ext cx="74616" cy="129231"/>
            </a:xfrm>
            <a:custGeom>
              <a:avLst/>
              <a:gdLst/>
              <a:ahLst/>
              <a:cxnLst/>
              <a:rect l="l" t="t" r="r" b="b"/>
              <a:pathLst>
                <a:path w="1884" h="3263" extrusionOk="0">
                  <a:moveTo>
                    <a:pt x="1884" y="1"/>
                  </a:moveTo>
                  <a:lnTo>
                    <a:pt x="1884" y="1"/>
                  </a:lnTo>
                  <a:cubicBezTo>
                    <a:pt x="1256" y="124"/>
                    <a:pt x="697" y="615"/>
                    <a:pt x="628" y="1243"/>
                  </a:cubicBezTo>
                  <a:cubicBezTo>
                    <a:pt x="273" y="1393"/>
                    <a:pt x="14" y="1775"/>
                    <a:pt x="0" y="2171"/>
                  </a:cubicBezTo>
                  <a:cubicBezTo>
                    <a:pt x="0" y="2553"/>
                    <a:pt x="219" y="2949"/>
                    <a:pt x="574" y="3126"/>
                  </a:cubicBezTo>
                  <a:lnTo>
                    <a:pt x="1038" y="3263"/>
                  </a:lnTo>
                  <a:cubicBezTo>
                    <a:pt x="1161" y="2130"/>
                    <a:pt x="1447" y="1038"/>
                    <a:pt x="1884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25;p46">
              <a:extLst>
                <a:ext uri="{FF2B5EF4-FFF2-40B4-BE49-F238E27FC236}">
                  <a16:creationId xmlns:a16="http://schemas.microsoft.com/office/drawing/2014/main" id="{202D3E0B-0EBA-E447-B9B3-6F38CA628AD8}"/>
                </a:ext>
              </a:extLst>
            </p:cNvPr>
            <p:cNvSpPr/>
            <p:nvPr/>
          </p:nvSpPr>
          <p:spPr>
            <a:xfrm>
              <a:off x="6267514" y="1995384"/>
              <a:ext cx="55566" cy="105904"/>
            </a:xfrm>
            <a:custGeom>
              <a:avLst/>
              <a:gdLst/>
              <a:ahLst/>
              <a:cxnLst/>
              <a:rect l="l" t="t" r="r" b="b"/>
              <a:pathLst>
                <a:path w="1403" h="2674" extrusionOk="0">
                  <a:moveTo>
                    <a:pt x="1269" y="1"/>
                  </a:moveTo>
                  <a:cubicBezTo>
                    <a:pt x="1265" y="1"/>
                    <a:pt x="1261" y="1"/>
                    <a:pt x="1256" y="2"/>
                  </a:cubicBezTo>
                  <a:cubicBezTo>
                    <a:pt x="1024" y="98"/>
                    <a:pt x="942" y="343"/>
                    <a:pt x="888" y="548"/>
                  </a:cubicBezTo>
                  <a:cubicBezTo>
                    <a:pt x="861" y="671"/>
                    <a:pt x="847" y="807"/>
                    <a:pt x="751" y="916"/>
                  </a:cubicBezTo>
                  <a:cubicBezTo>
                    <a:pt x="669" y="1012"/>
                    <a:pt x="533" y="1067"/>
                    <a:pt x="437" y="1135"/>
                  </a:cubicBezTo>
                  <a:cubicBezTo>
                    <a:pt x="205" y="1285"/>
                    <a:pt x="55" y="1503"/>
                    <a:pt x="42" y="1776"/>
                  </a:cubicBezTo>
                  <a:cubicBezTo>
                    <a:pt x="1" y="2077"/>
                    <a:pt x="110" y="2363"/>
                    <a:pt x="205" y="2636"/>
                  </a:cubicBezTo>
                  <a:cubicBezTo>
                    <a:pt x="218" y="2662"/>
                    <a:pt x="241" y="2673"/>
                    <a:pt x="265" y="2673"/>
                  </a:cubicBezTo>
                  <a:cubicBezTo>
                    <a:pt x="315" y="2673"/>
                    <a:pt x="370" y="2624"/>
                    <a:pt x="342" y="2568"/>
                  </a:cubicBezTo>
                  <a:cubicBezTo>
                    <a:pt x="246" y="2309"/>
                    <a:pt x="137" y="2036"/>
                    <a:pt x="192" y="1763"/>
                  </a:cubicBezTo>
                  <a:cubicBezTo>
                    <a:pt x="233" y="1490"/>
                    <a:pt x="437" y="1312"/>
                    <a:pt x="656" y="1189"/>
                  </a:cubicBezTo>
                  <a:cubicBezTo>
                    <a:pt x="751" y="1135"/>
                    <a:pt x="847" y="1067"/>
                    <a:pt x="915" y="971"/>
                  </a:cubicBezTo>
                  <a:cubicBezTo>
                    <a:pt x="983" y="889"/>
                    <a:pt x="997" y="794"/>
                    <a:pt x="1024" y="684"/>
                  </a:cubicBezTo>
                  <a:cubicBezTo>
                    <a:pt x="1079" y="480"/>
                    <a:pt x="1120" y="220"/>
                    <a:pt x="1338" y="138"/>
                  </a:cubicBezTo>
                  <a:cubicBezTo>
                    <a:pt x="1403" y="113"/>
                    <a:pt x="1345" y="1"/>
                    <a:pt x="1269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26;p46">
              <a:extLst>
                <a:ext uri="{FF2B5EF4-FFF2-40B4-BE49-F238E27FC236}">
                  <a16:creationId xmlns:a16="http://schemas.microsoft.com/office/drawing/2014/main" id="{EAF898A2-E4E9-5940-A21B-F8338A12695E}"/>
                </a:ext>
              </a:extLst>
            </p:cNvPr>
            <p:cNvSpPr/>
            <p:nvPr/>
          </p:nvSpPr>
          <p:spPr>
            <a:xfrm>
              <a:off x="7556691" y="2491936"/>
              <a:ext cx="394664" cy="428645"/>
            </a:xfrm>
            <a:custGeom>
              <a:avLst/>
              <a:gdLst/>
              <a:ahLst/>
              <a:cxnLst/>
              <a:rect l="l" t="t" r="r" b="b"/>
              <a:pathLst>
                <a:path w="9965" h="10823" extrusionOk="0">
                  <a:moveTo>
                    <a:pt x="4712" y="1"/>
                  </a:moveTo>
                  <a:cubicBezTo>
                    <a:pt x="3340" y="1"/>
                    <a:pt x="2110" y="967"/>
                    <a:pt x="1939" y="2382"/>
                  </a:cubicBezTo>
                  <a:cubicBezTo>
                    <a:pt x="1871" y="2996"/>
                    <a:pt x="1830" y="3679"/>
                    <a:pt x="1434" y="4156"/>
                  </a:cubicBezTo>
                  <a:cubicBezTo>
                    <a:pt x="1216" y="4429"/>
                    <a:pt x="861" y="4689"/>
                    <a:pt x="943" y="5030"/>
                  </a:cubicBezTo>
                  <a:cubicBezTo>
                    <a:pt x="984" y="5166"/>
                    <a:pt x="1066" y="5262"/>
                    <a:pt x="1093" y="5399"/>
                  </a:cubicBezTo>
                  <a:cubicBezTo>
                    <a:pt x="1161" y="5672"/>
                    <a:pt x="929" y="5917"/>
                    <a:pt x="711" y="6067"/>
                  </a:cubicBezTo>
                  <a:cubicBezTo>
                    <a:pt x="479" y="6231"/>
                    <a:pt x="206" y="6395"/>
                    <a:pt x="165" y="6668"/>
                  </a:cubicBezTo>
                  <a:cubicBezTo>
                    <a:pt x="56" y="7159"/>
                    <a:pt x="738" y="7610"/>
                    <a:pt x="520" y="8074"/>
                  </a:cubicBezTo>
                  <a:cubicBezTo>
                    <a:pt x="451" y="8210"/>
                    <a:pt x="328" y="8292"/>
                    <a:pt x="247" y="8415"/>
                  </a:cubicBezTo>
                  <a:cubicBezTo>
                    <a:pt x="1" y="8729"/>
                    <a:pt x="96" y="9166"/>
                    <a:pt x="328" y="9480"/>
                  </a:cubicBezTo>
                  <a:cubicBezTo>
                    <a:pt x="547" y="9780"/>
                    <a:pt x="915" y="9957"/>
                    <a:pt x="1270" y="10107"/>
                  </a:cubicBezTo>
                  <a:cubicBezTo>
                    <a:pt x="2343" y="10550"/>
                    <a:pt x="3500" y="10823"/>
                    <a:pt x="4651" y="10823"/>
                  </a:cubicBezTo>
                  <a:cubicBezTo>
                    <a:pt x="5097" y="10823"/>
                    <a:pt x="5541" y="10782"/>
                    <a:pt x="5979" y="10694"/>
                  </a:cubicBezTo>
                  <a:cubicBezTo>
                    <a:pt x="7549" y="10367"/>
                    <a:pt x="9036" y="9398"/>
                    <a:pt x="9746" y="7965"/>
                  </a:cubicBezTo>
                  <a:cubicBezTo>
                    <a:pt x="9869" y="7719"/>
                    <a:pt x="9965" y="7459"/>
                    <a:pt x="9965" y="7187"/>
                  </a:cubicBezTo>
                  <a:cubicBezTo>
                    <a:pt x="9965" y="6914"/>
                    <a:pt x="9869" y="6627"/>
                    <a:pt x="9623" y="6490"/>
                  </a:cubicBezTo>
                  <a:cubicBezTo>
                    <a:pt x="9378" y="6340"/>
                    <a:pt x="8995" y="6354"/>
                    <a:pt x="8873" y="6081"/>
                  </a:cubicBezTo>
                  <a:cubicBezTo>
                    <a:pt x="8736" y="5794"/>
                    <a:pt x="9064" y="5439"/>
                    <a:pt x="8927" y="5139"/>
                  </a:cubicBezTo>
                  <a:cubicBezTo>
                    <a:pt x="8791" y="4894"/>
                    <a:pt x="8381" y="4894"/>
                    <a:pt x="8245" y="4634"/>
                  </a:cubicBezTo>
                  <a:cubicBezTo>
                    <a:pt x="8108" y="4375"/>
                    <a:pt x="8354" y="4075"/>
                    <a:pt x="8272" y="3802"/>
                  </a:cubicBezTo>
                  <a:cubicBezTo>
                    <a:pt x="8231" y="3542"/>
                    <a:pt x="7931" y="3406"/>
                    <a:pt x="7781" y="3187"/>
                  </a:cubicBezTo>
                  <a:cubicBezTo>
                    <a:pt x="7644" y="2955"/>
                    <a:pt x="7631" y="2710"/>
                    <a:pt x="7590" y="2450"/>
                  </a:cubicBezTo>
                  <a:cubicBezTo>
                    <a:pt x="7426" y="1358"/>
                    <a:pt x="6593" y="417"/>
                    <a:pt x="5529" y="116"/>
                  </a:cubicBezTo>
                  <a:cubicBezTo>
                    <a:pt x="5255" y="38"/>
                    <a:pt x="4981" y="1"/>
                    <a:pt x="47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27;p46">
              <a:extLst>
                <a:ext uri="{FF2B5EF4-FFF2-40B4-BE49-F238E27FC236}">
                  <a16:creationId xmlns:a16="http://schemas.microsoft.com/office/drawing/2014/main" id="{0F4B55FC-6A1B-3C49-9260-D6C8681F1D5A}"/>
                </a:ext>
              </a:extLst>
            </p:cNvPr>
            <p:cNvSpPr/>
            <p:nvPr/>
          </p:nvSpPr>
          <p:spPr>
            <a:xfrm>
              <a:off x="7568057" y="2515738"/>
              <a:ext cx="372485" cy="404446"/>
            </a:xfrm>
            <a:custGeom>
              <a:avLst/>
              <a:gdLst/>
              <a:ahLst/>
              <a:cxnLst/>
              <a:rect l="l" t="t" r="r" b="b"/>
              <a:pathLst>
                <a:path w="9405" h="10212" extrusionOk="0">
                  <a:moveTo>
                    <a:pt x="4470" y="0"/>
                  </a:moveTo>
                  <a:cubicBezTo>
                    <a:pt x="3166" y="0"/>
                    <a:pt x="1990" y="927"/>
                    <a:pt x="1829" y="2259"/>
                  </a:cubicBezTo>
                  <a:cubicBezTo>
                    <a:pt x="1748" y="2832"/>
                    <a:pt x="1734" y="3487"/>
                    <a:pt x="1352" y="3924"/>
                  </a:cubicBezTo>
                  <a:cubicBezTo>
                    <a:pt x="1133" y="4183"/>
                    <a:pt x="806" y="4429"/>
                    <a:pt x="874" y="4743"/>
                  </a:cubicBezTo>
                  <a:cubicBezTo>
                    <a:pt x="915" y="4879"/>
                    <a:pt x="997" y="4989"/>
                    <a:pt x="1024" y="5111"/>
                  </a:cubicBezTo>
                  <a:cubicBezTo>
                    <a:pt x="1079" y="5357"/>
                    <a:pt x="860" y="5589"/>
                    <a:pt x="656" y="5739"/>
                  </a:cubicBezTo>
                  <a:cubicBezTo>
                    <a:pt x="451" y="5889"/>
                    <a:pt x="192" y="6040"/>
                    <a:pt x="137" y="6299"/>
                  </a:cubicBezTo>
                  <a:cubicBezTo>
                    <a:pt x="41" y="6763"/>
                    <a:pt x="683" y="7200"/>
                    <a:pt x="478" y="7623"/>
                  </a:cubicBezTo>
                  <a:cubicBezTo>
                    <a:pt x="437" y="7746"/>
                    <a:pt x="314" y="7828"/>
                    <a:pt x="233" y="7937"/>
                  </a:cubicBezTo>
                  <a:cubicBezTo>
                    <a:pt x="1" y="8223"/>
                    <a:pt x="96" y="8646"/>
                    <a:pt x="314" y="8947"/>
                  </a:cubicBezTo>
                  <a:cubicBezTo>
                    <a:pt x="533" y="9233"/>
                    <a:pt x="874" y="9397"/>
                    <a:pt x="1202" y="9534"/>
                  </a:cubicBezTo>
                  <a:cubicBezTo>
                    <a:pt x="2185" y="9952"/>
                    <a:pt x="3266" y="10211"/>
                    <a:pt x="4345" y="10211"/>
                  </a:cubicBezTo>
                  <a:cubicBezTo>
                    <a:pt x="4778" y="10211"/>
                    <a:pt x="5211" y="10170"/>
                    <a:pt x="5637" y="10080"/>
                  </a:cubicBezTo>
                  <a:cubicBezTo>
                    <a:pt x="7125" y="9779"/>
                    <a:pt x="8517" y="8851"/>
                    <a:pt x="9200" y="7514"/>
                  </a:cubicBezTo>
                  <a:cubicBezTo>
                    <a:pt x="9309" y="7268"/>
                    <a:pt x="9405" y="7036"/>
                    <a:pt x="9405" y="6777"/>
                  </a:cubicBezTo>
                  <a:cubicBezTo>
                    <a:pt x="9405" y="6517"/>
                    <a:pt x="9309" y="6258"/>
                    <a:pt x="9077" y="6135"/>
                  </a:cubicBezTo>
                  <a:cubicBezTo>
                    <a:pt x="8859" y="5971"/>
                    <a:pt x="8504" y="5999"/>
                    <a:pt x="8381" y="5739"/>
                  </a:cubicBezTo>
                  <a:cubicBezTo>
                    <a:pt x="8258" y="5466"/>
                    <a:pt x="8572" y="5125"/>
                    <a:pt x="8435" y="4852"/>
                  </a:cubicBezTo>
                  <a:cubicBezTo>
                    <a:pt x="8299" y="4593"/>
                    <a:pt x="7903" y="4593"/>
                    <a:pt x="7780" y="4361"/>
                  </a:cubicBezTo>
                  <a:cubicBezTo>
                    <a:pt x="7671" y="4115"/>
                    <a:pt x="7876" y="3828"/>
                    <a:pt x="7821" y="3569"/>
                  </a:cubicBezTo>
                  <a:cubicBezTo>
                    <a:pt x="7753" y="3337"/>
                    <a:pt x="7480" y="3201"/>
                    <a:pt x="7344" y="2996"/>
                  </a:cubicBezTo>
                  <a:cubicBezTo>
                    <a:pt x="7207" y="2805"/>
                    <a:pt x="7193" y="2545"/>
                    <a:pt x="7152" y="2313"/>
                  </a:cubicBezTo>
                  <a:cubicBezTo>
                    <a:pt x="7002" y="1290"/>
                    <a:pt x="6197" y="403"/>
                    <a:pt x="5214" y="102"/>
                  </a:cubicBezTo>
                  <a:cubicBezTo>
                    <a:pt x="4966" y="33"/>
                    <a:pt x="4715" y="0"/>
                    <a:pt x="4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28;p46">
              <a:extLst>
                <a:ext uri="{FF2B5EF4-FFF2-40B4-BE49-F238E27FC236}">
                  <a16:creationId xmlns:a16="http://schemas.microsoft.com/office/drawing/2014/main" id="{20BD66C4-C209-AB4F-BA04-D36C33556A77}"/>
                </a:ext>
              </a:extLst>
            </p:cNvPr>
            <p:cNvSpPr/>
            <p:nvPr/>
          </p:nvSpPr>
          <p:spPr>
            <a:xfrm>
              <a:off x="7767501" y="2630034"/>
              <a:ext cx="430863" cy="394307"/>
            </a:xfrm>
            <a:custGeom>
              <a:avLst/>
              <a:gdLst/>
              <a:ahLst/>
              <a:cxnLst/>
              <a:rect l="l" t="t" r="r" b="b"/>
              <a:pathLst>
                <a:path w="10879" h="9956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69" y="9063"/>
                    <a:pt x="137" y="9719"/>
                    <a:pt x="915" y="9910"/>
                  </a:cubicBezTo>
                  <a:cubicBezTo>
                    <a:pt x="1025" y="9942"/>
                    <a:pt x="1141" y="9956"/>
                    <a:pt x="1257" y="9956"/>
                  </a:cubicBezTo>
                  <a:cubicBezTo>
                    <a:pt x="1386" y="9956"/>
                    <a:pt x="1516" y="9939"/>
                    <a:pt x="1639" y="9910"/>
                  </a:cubicBezTo>
                  <a:cubicBezTo>
                    <a:pt x="3208" y="9609"/>
                    <a:pt x="4218" y="8245"/>
                    <a:pt x="5597" y="7426"/>
                  </a:cubicBezTo>
                  <a:cubicBezTo>
                    <a:pt x="6921" y="6634"/>
                    <a:pt x="8245" y="5801"/>
                    <a:pt x="9118" y="4532"/>
                  </a:cubicBezTo>
                  <a:cubicBezTo>
                    <a:pt x="9978" y="3331"/>
                    <a:pt x="10879" y="2103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29;p46">
              <a:extLst>
                <a:ext uri="{FF2B5EF4-FFF2-40B4-BE49-F238E27FC236}">
                  <a16:creationId xmlns:a16="http://schemas.microsoft.com/office/drawing/2014/main" id="{141281FD-E01E-2746-834C-A774A3E34EEE}"/>
                </a:ext>
              </a:extLst>
            </p:cNvPr>
            <p:cNvSpPr/>
            <p:nvPr/>
          </p:nvSpPr>
          <p:spPr>
            <a:xfrm>
              <a:off x="7767501" y="2630034"/>
              <a:ext cx="415219" cy="351415"/>
            </a:xfrm>
            <a:custGeom>
              <a:avLst/>
              <a:gdLst/>
              <a:ahLst/>
              <a:cxnLst/>
              <a:rect l="l" t="t" r="r" b="b"/>
              <a:pathLst>
                <a:path w="10484" h="8873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56" y="8613"/>
                    <a:pt x="69" y="8750"/>
                    <a:pt x="96" y="8872"/>
                  </a:cubicBezTo>
                  <a:cubicBezTo>
                    <a:pt x="3754" y="7685"/>
                    <a:pt x="7549" y="5747"/>
                    <a:pt x="10169" y="2799"/>
                  </a:cubicBezTo>
                  <a:cubicBezTo>
                    <a:pt x="10429" y="2157"/>
                    <a:pt x="10483" y="1502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30;p46">
              <a:extLst>
                <a:ext uri="{FF2B5EF4-FFF2-40B4-BE49-F238E27FC236}">
                  <a16:creationId xmlns:a16="http://schemas.microsoft.com/office/drawing/2014/main" id="{81AF747F-66F5-244A-B45A-0E466C76EDB3}"/>
                </a:ext>
              </a:extLst>
            </p:cNvPr>
            <p:cNvSpPr/>
            <p:nvPr/>
          </p:nvSpPr>
          <p:spPr>
            <a:xfrm>
              <a:off x="7770234" y="2740331"/>
              <a:ext cx="400050" cy="284918"/>
            </a:xfrm>
            <a:custGeom>
              <a:avLst/>
              <a:gdLst/>
              <a:ahLst/>
              <a:cxnLst/>
              <a:rect l="l" t="t" r="r" b="b"/>
              <a:pathLst>
                <a:path w="10101" h="7194" extrusionOk="0">
                  <a:moveTo>
                    <a:pt x="10100" y="0"/>
                  </a:moveTo>
                  <a:cubicBezTo>
                    <a:pt x="7480" y="2962"/>
                    <a:pt x="3685" y="4900"/>
                    <a:pt x="0" y="6101"/>
                  </a:cubicBezTo>
                  <a:cubicBezTo>
                    <a:pt x="55" y="6565"/>
                    <a:pt x="232" y="6988"/>
                    <a:pt x="819" y="7152"/>
                  </a:cubicBezTo>
                  <a:cubicBezTo>
                    <a:pt x="927" y="7182"/>
                    <a:pt x="1038" y="7194"/>
                    <a:pt x="1148" y="7194"/>
                  </a:cubicBezTo>
                  <a:cubicBezTo>
                    <a:pt x="1288" y="7194"/>
                    <a:pt x="1426" y="7175"/>
                    <a:pt x="1556" y="7152"/>
                  </a:cubicBezTo>
                  <a:cubicBezTo>
                    <a:pt x="3126" y="6838"/>
                    <a:pt x="4136" y="5473"/>
                    <a:pt x="5514" y="4654"/>
                  </a:cubicBezTo>
                  <a:cubicBezTo>
                    <a:pt x="6825" y="3876"/>
                    <a:pt x="8162" y="3030"/>
                    <a:pt x="9022" y="1774"/>
                  </a:cubicBezTo>
                  <a:cubicBezTo>
                    <a:pt x="9445" y="1174"/>
                    <a:pt x="9868" y="601"/>
                    <a:pt x="101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31;p46">
              <a:extLst>
                <a:ext uri="{FF2B5EF4-FFF2-40B4-BE49-F238E27FC236}">
                  <a16:creationId xmlns:a16="http://schemas.microsoft.com/office/drawing/2014/main" id="{3563A029-E24D-EA47-9298-14E242F8CC94}"/>
                </a:ext>
              </a:extLst>
            </p:cNvPr>
            <p:cNvSpPr/>
            <p:nvPr/>
          </p:nvSpPr>
          <p:spPr>
            <a:xfrm>
              <a:off x="8050231" y="2436649"/>
              <a:ext cx="87606" cy="236798"/>
            </a:xfrm>
            <a:custGeom>
              <a:avLst/>
              <a:gdLst/>
              <a:ahLst/>
              <a:cxnLst/>
              <a:rect l="l" t="t" r="r" b="b"/>
              <a:pathLst>
                <a:path w="2212" h="5979" extrusionOk="0">
                  <a:moveTo>
                    <a:pt x="1086" y="0"/>
                  </a:moveTo>
                  <a:cubicBezTo>
                    <a:pt x="839" y="0"/>
                    <a:pt x="484" y="17"/>
                    <a:pt x="150" y="93"/>
                  </a:cubicBezTo>
                  <a:lnTo>
                    <a:pt x="14" y="5239"/>
                  </a:lnTo>
                  <a:cubicBezTo>
                    <a:pt x="0" y="5621"/>
                    <a:pt x="287" y="5962"/>
                    <a:pt x="669" y="5976"/>
                  </a:cubicBezTo>
                  <a:cubicBezTo>
                    <a:pt x="710" y="5977"/>
                    <a:pt x="753" y="5979"/>
                    <a:pt x="798" y="5979"/>
                  </a:cubicBezTo>
                  <a:cubicBezTo>
                    <a:pt x="1076" y="5979"/>
                    <a:pt x="1410" y="5936"/>
                    <a:pt x="1775" y="5771"/>
                  </a:cubicBezTo>
                  <a:cubicBezTo>
                    <a:pt x="2061" y="5634"/>
                    <a:pt x="2211" y="5334"/>
                    <a:pt x="2157" y="5020"/>
                  </a:cubicBezTo>
                  <a:lnTo>
                    <a:pt x="1406" y="11"/>
                  </a:lnTo>
                  <a:cubicBezTo>
                    <a:pt x="1412" y="11"/>
                    <a:pt x="1283" y="0"/>
                    <a:pt x="1086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32;p46">
              <a:extLst>
                <a:ext uri="{FF2B5EF4-FFF2-40B4-BE49-F238E27FC236}">
                  <a16:creationId xmlns:a16="http://schemas.microsoft.com/office/drawing/2014/main" id="{441B6BCE-06CC-4242-A82B-97A0AFEFF246}"/>
                </a:ext>
              </a:extLst>
            </p:cNvPr>
            <p:cNvSpPr/>
            <p:nvPr/>
          </p:nvSpPr>
          <p:spPr>
            <a:xfrm>
              <a:off x="8034667" y="2724014"/>
              <a:ext cx="68041" cy="43367"/>
            </a:xfrm>
            <a:custGeom>
              <a:avLst/>
              <a:gdLst/>
              <a:ahLst/>
              <a:cxnLst/>
              <a:rect l="l" t="t" r="r" b="b"/>
              <a:pathLst>
                <a:path w="1718" h="1095" extrusionOk="0">
                  <a:moveTo>
                    <a:pt x="106" y="1"/>
                  </a:moveTo>
                  <a:cubicBezTo>
                    <a:pt x="57" y="1"/>
                    <a:pt x="1" y="78"/>
                    <a:pt x="52" y="139"/>
                  </a:cubicBezTo>
                  <a:cubicBezTo>
                    <a:pt x="421" y="644"/>
                    <a:pt x="1007" y="1013"/>
                    <a:pt x="1622" y="1094"/>
                  </a:cubicBezTo>
                  <a:cubicBezTo>
                    <a:pt x="1704" y="1094"/>
                    <a:pt x="1717" y="958"/>
                    <a:pt x="1622" y="944"/>
                  </a:cubicBezTo>
                  <a:cubicBezTo>
                    <a:pt x="1021" y="849"/>
                    <a:pt x="489" y="508"/>
                    <a:pt x="148" y="30"/>
                  </a:cubicBezTo>
                  <a:cubicBezTo>
                    <a:pt x="137" y="9"/>
                    <a:pt x="122" y="1"/>
                    <a:pt x="106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33;p46">
              <a:extLst>
                <a:ext uri="{FF2B5EF4-FFF2-40B4-BE49-F238E27FC236}">
                  <a16:creationId xmlns:a16="http://schemas.microsoft.com/office/drawing/2014/main" id="{3BE2A398-6C02-E344-89A2-38B6B6BE1922}"/>
                </a:ext>
              </a:extLst>
            </p:cNvPr>
            <p:cNvSpPr/>
            <p:nvPr/>
          </p:nvSpPr>
          <p:spPr>
            <a:xfrm>
              <a:off x="8058271" y="2675460"/>
              <a:ext cx="59566" cy="20040"/>
            </a:xfrm>
            <a:custGeom>
              <a:avLst/>
              <a:gdLst/>
              <a:ahLst/>
              <a:cxnLst/>
              <a:rect l="l" t="t" r="r" b="b"/>
              <a:pathLst>
                <a:path w="1504" h="506" extrusionOk="0">
                  <a:moveTo>
                    <a:pt x="97" y="0"/>
                  </a:moveTo>
                  <a:cubicBezTo>
                    <a:pt x="37" y="0"/>
                    <a:pt x="0" y="92"/>
                    <a:pt x="57" y="137"/>
                  </a:cubicBezTo>
                  <a:cubicBezTo>
                    <a:pt x="466" y="369"/>
                    <a:pt x="916" y="505"/>
                    <a:pt x="1394" y="505"/>
                  </a:cubicBezTo>
                  <a:cubicBezTo>
                    <a:pt x="1503" y="505"/>
                    <a:pt x="1503" y="355"/>
                    <a:pt x="1421" y="355"/>
                  </a:cubicBezTo>
                  <a:cubicBezTo>
                    <a:pt x="971" y="355"/>
                    <a:pt x="534" y="232"/>
                    <a:pt x="138" y="14"/>
                  </a:cubicBezTo>
                  <a:cubicBezTo>
                    <a:pt x="124" y="4"/>
                    <a:pt x="110" y="0"/>
                    <a:pt x="97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34;p46">
              <a:extLst>
                <a:ext uri="{FF2B5EF4-FFF2-40B4-BE49-F238E27FC236}">
                  <a16:creationId xmlns:a16="http://schemas.microsoft.com/office/drawing/2014/main" id="{E4FC74B7-0BDB-674F-BFA2-EB3223AA5E1E}"/>
                </a:ext>
              </a:extLst>
            </p:cNvPr>
            <p:cNvSpPr/>
            <p:nvPr/>
          </p:nvSpPr>
          <p:spPr>
            <a:xfrm>
              <a:off x="7598314" y="2776647"/>
              <a:ext cx="263849" cy="117548"/>
            </a:xfrm>
            <a:custGeom>
              <a:avLst/>
              <a:gdLst/>
              <a:ahLst/>
              <a:cxnLst/>
              <a:rect l="l" t="t" r="r" b="b"/>
              <a:pathLst>
                <a:path w="6662" h="2968" extrusionOk="0">
                  <a:moveTo>
                    <a:pt x="2672" y="1"/>
                  </a:moveTo>
                  <a:cubicBezTo>
                    <a:pt x="2075" y="1"/>
                    <a:pt x="1476" y="109"/>
                    <a:pt x="915" y="325"/>
                  </a:cubicBezTo>
                  <a:cubicBezTo>
                    <a:pt x="479" y="503"/>
                    <a:pt x="1" y="844"/>
                    <a:pt x="15" y="1321"/>
                  </a:cubicBezTo>
                  <a:cubicBezTo>
                    <a:pt x="28" y="1717"/>
                    <a:pt x="410" y="2018"/>
                    <a:pt x="779" y="2222"/>
                  </a:cubicBezTo>
                  <a:cubicBezTo>
                    <a:pt x="1710" y="2711"/>
                    <a:pt x="2758" y="2967"/>
                    <a:pt x="3807" y="2967"/>
                  </a:cubicBezTo>
                  <a:cubicBezTo>
                    <a:pt x="4279" y="2967"/>
                    <a:pt x="4752" y="2915"/>
                    <a:pt x="5215" y="2809"/>
                  </a:cubicBezTo>
                  <a:cubicBezTo>
                    <a:pt x="5938" y="2645"/>
                    <a:pt x="6661" y="2045"/>
                    <a:pt x="6020" y="1349"/>
                  </a:cubicBezTo>
                  <a:cubicBezTo>
                    <a:pt x="5474" y="776"/>
                    <a:pt x="4669" y="366"/>
                    <a:pt x="3918" y="161"/>
                  </a:cubicBezTo>
                  <a:cubicBezTo>
                    <a:pt x="3512" y="54"/>
                    <a:pt x="3092" y="1"/>
                    <a:pt x="2672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35;p46">
              <a:extLst>
                <a:ext uri="{FF2B5EF4-FFF2-40B4-BE49-F238E27FC236}">
                  <a16:creationId xmlns:a16="http://schemas.microsoft.com/office/drawing/2014/main" id="{4EAC994E-BBE5-7943-82AF-D86DE5FF5642}"/>
                </a:ext>
              </a:extLst>
            </p:cNvPr>
            <p:cNvSpPr/>
            <p:nvPr/>
          </p:nvSpPr>
          <p:spPr>
            <a:xfrm>
              <a:off x="7358871" y="2854350"/>
              <a:ext cx="291414" cy="428724"/>
            </a:xfrm>
            <a:custGeom>
              <a:avLst/>
              <a:gdLst/>
              <a:ahLst/>
              <a:cxnLst/>
              <a:rect l="l" t="t" r="r" b="b"/>
              <a:pathLst>
                <a:path w="7358" h="10825" extrusionOk="0">
                  <a:moveTo>
                    <a:pt x="6798" y="1"/>
                  </a:moveTo>
                  <a:cubicBezTo>
                    <a:pt x="5733" y="178"/>
                    <a:pt x="4900" y="1025"/>
                    <a:pt x="4273" y="1966"/>
                  </a:cubicBezTo>
                  <a:cubicBezTo>
                    <a:pt x="3658" y="2908"/>
                    <a:pt x="3194" y="3959"/>
                    <a:pt x="2512" y="4846"/>
                  </a:cubicBezTo>
                  <a:cubicBezTo>
                    <a:pt x="1952" y="5583"/>
                    <a:pt x="1270" y="6184"/>
                    <a:pt x="765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2" y="10824"/>
                  </a:cubicBezTo>
                  <a:cubicBezTo>
                    <a:pt x="3112" y="10824"/>
                    <a:pt x="3754" y="10647"/>
                    <a:pt x="4150" y="10156"/>
                  </a:cubicBezTo>
                  <a:cubicBezTo>
                    <a:pt x="4436" y="9773"/>
                    <a:pt x="4559" y="9268"/>
                    <a:pt x="4546" y="8791"/>
                  </a:cubicBezTo>
                  <a:cubicBezTo>
                    <a:pt x="4546" y="8682"/>
                    <a:pt x="4518" y="8586"/>
                    <a:pt x="4518" y="8504"/>
                  </a:cubicBezTo>
                  <a:cubicBezTo>
                    <a:pt x="4450" y="7931"/>
                    <a:pt x="4655" y="7371"/>
                    <a:pt x="5051" y="6975"/>
                  </a:cubicBezTo>
                  <a:cubicBezTo>
                    <a:pt x="5173" y="6866"/>
                    <a:pt x="5296" y="6730"/>
                    <a:pt x="5378" y="6593"/>
                  </a:cubicBezTo>
                  <a:cubicBezTo>
                    <a:pt x="6061" y="5638"/>
                    <a:pt x="6688" y="4628"/>
                    <a:pt x="7016" y="3481"/>
                  </a:cubicBezTo>
                  <a:cubicBezTo>
                    <a:pt x="7330" y="2308"/>
                    <a:pt x="7357" y="1025"/>
                    <a:pt x="6798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36;p46">
              <a:extLst>
                <a:ext uri="{FF2B5EF4-FFF2-40B4-BE49-F238E27FC236}">
                  <a16:creationId xmlns:a16="http://schemas.microsoft.com/office/drawing/2014/main" id="{E1EE12D8-9C59-8447-89B5-581AE9AD7446}"/>
                </a:ext>
              </a:extLst>
            </p:cNvPr>
            <p:cNvSpPr/>
            <p:nvPr/>
          </p:nvSpPr>
          <p:spPr>
            <a:xfrm>
              <a:off x="7359425" y="2854350"/>
              <a:ext cx="291374" cy="428724"/>
            </a:xfrm>
            <a:custGeom>
              <a:avLst/>
              <a:gdLst/>
              <a:ahLst/>
              <a:cxnLst/>
              <a:rect l="l" t="t" r="r" b="b"/>
              <a:pathLst>
                <a:path w="7357" h="10825" extrusionOk="0">
                  <a:moveTo>
                    <a:pt x="6797" y="1"/>
                  </a:moveTo>
                  <a:cubicBezTo>
                    <a:pt x="5733" y="178"/>
                    <a:pt x="4900" y="1025"/>
                    <a:pt x="4272" y="1966"/>
                  </a:cubicBezTo>
                  <a:cubicBezTo>
                    <a:pt x="3658" y="2908"/>
                    <a:pt x="3194" y="3959"/>
                    <a:pt x="2511" y="4846"/>
                  </a:cubicBezTo>
                  <a:cubicBezTo>
                    <a:pt x="1952" y="5583"/>
                    <a:pt x="1269" y="6184"/>
                    <a:pt x="778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1" y="10824"/>
                  </a:cubicBezTo>
                  <a:cubicBezTo>
                    <a:pt x="3112" y="10824"/>
                    <a:pt x="3754" y="10647"/>
                    <a:pt x="4149" y="10156"/>
                  </a:cubicBezTo>
                  <a:cubicBezTo>
                    <a:pt x="4436" y="9773"/>
                    <a:pt x="4559" y="9268"/>
                    <a:pt x="4545" y="8791"/>
                  </a:cubicBezTo>
                  <a:cubicBezTo>
                    <a:pt x="4545" y="8682"/>
                    <a:pt x="4532" y="8586"/>
                    <a:pt x="4532" y="8504"/>
                  </a:cubicBezTo>
                  <a:lnTo>
                    <a:pt x="4532" y="8436"/>
                  </a:lnTo>
                  <a:cubicBezTo>
                    <a:pt x="4327" y="7985"/>
                    <a:pt x="4081" y="7590"/>
                    <a:pt x="3794" y="7208"/>
                  </a:cubicBezTo>
                  <a:cubicBezTo>
                    <a:pt x="4968" y="6211"/>
                    <a:pt x="6074" y="5051"/>
                    <a:pt x="6920" y="3754"/>
                  </a:cubicBezTo>
                  <a:cubicBezTo>
                    <a:pt x="6947" y="3659"/>
                    <a:pt x="6988" y="3550"/>
                    <a:pt x="7016" y="3468"/>
                  </a:cubicBezTo>
                  <a:cubicBezTo>
                    <a:pt x="7343" y="2321"/>
                    <a:pt x="7357" y="1025"/>
                    <a:pt x="6797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37;p46">
              <a:extLst>
                <a:ext uri="{FF2B5EF4-FFF2-40B4-BE49-F238E27FC236}">
                  <a16:creationId xmlns:a16="http://schemas.microsoft.com/office/drawing/2014/main" id="{CDE4BA80-4129-F64B-BE01-EC58D23F870F}"/>
                </a:ext>
              </a:extLst>
            </p:cNvPr>
            <p:cNvSpPr/>
            <p:nvPr/>
          </p:nvSpPr>
          <p:spPr>
            <a:xfrm>
              <a:off x="7509127" y="3003022"/>
              <a:ext cx="123290" cy="184361"/>
            </a:xfrm>
            <a:custGeom>
              <a:avLst/>
              <a:gdLst/>
              <a:ahLst/>
              <a:cxnLst/>
              <a:rect l="l" t="t" r="r" b="b"/>
              <a:pathLst>
                <a:path w="3113" h="4655" extrusionOk="0">
                  <a:moveTo>
                    <a:pt x="3113" y="0"/>
                  </a:moveTo>
                  <a:lnTo>
                    <a:pt x="3113" y="0"/>
                  </a:lnTo>
                  <a:cubicBezTo>
                    <a:pt x="2294" y="1297"/>
                    <a:pt x="1188" y="2457"/>
                    <a:pt x="1" y="3426"/>
                  </a:cubicBezTo>
                  <a:cubicBezTo>
                    <a:pt x="287" y="3822"/>
                    <a:pt x="519" y="4218"/>
                    <a:pt x="724" y="4655"/>
                  </a:cubicBezTo>
                  <a:cubicBezTo>
                    <a:pt x="683" y="4109"/>
                    <a:pt x="888" y="3590"/>
                    <a:pt x="1257" y="3208"/>
                  </a:cubicBezTo>
                  <a:cubicBezTo>
                    <a:pt x="1379" y="3085"/>
                    <a:pt x="1489" y="2949"/>
                    <a:pt x="1584" y="2812"/>
                  </a:cubicBezTo>
                  <a:cubicBezTo>
                    <a:pt x="2198" y="1952"/>
                    <a:pt x="2772" y="1024"/>
                    <a:pt x="3113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38;p46">
              <a:extLst>
                <a:ext uri="{FF2B5EF4-FFF2-40B4-BE49-F238E27FC236}">
                  <a16:creationId xmlns:a16="http://schemas.microsoft.com/office/drawing/2014/main" id="{EF143CF8-849F-D744-818A-B229B2653AB2}"/>
                </a:ext>
              </a:extLst>
            </p:cNvPr>
            <p:cNvSpPr/>
            <p:nvPr/>
          </p:nvSpPr>
          <p:spPr>
            <a:xfrm>
              <a:off x="7521563" y="3376525"/>
              <a:ext cx="330345" cy="131409"/>
            </a:xfrm>
            <a:custGeom>
              <a:avLst/>
              <a:gdLst/>
              <a:ahLst/>
              <a:cxnLst/>
              <a:rect l="l" t="t" r="r" b="b"/>
              <a:pathLst>
                <a:path w="8341" h="3318" extrusionOk="0">
                  <a:moveTo>
                    <a:pt x="765" y="1"/>
                  </a:moveTo>
                  <a:cubicBezTo>
                    <a:pt x="533" y="615"/>
                    <a:pt x="178" y="1243"/>
                    <a:pt x="1" y="1884"/>
                  </a:cubicBezTo>
                  <a:cubicBezTo>
                    <a:pt x="2268" y="2721"/>
                    <a:pt x="4776" y="3318"/>
                    <a:pt x="7141" y="3318"/>
                  </a:cubicBezTo>
                  <a:cubicBezTo>
                    <a:pt x="7168" y="3318"/>
                    <a:pt x="7194" y="3317"/>
                    <a:pt x="7221" y="3317"/>
                  </a:cubicBezTo>
                  <a:cubicBezTo>
                    <a:pt x="7781" y="2635"/>
                    <a:pt x="8258" y="1939"/>
                    <a:pt x="8340" y="1407"/>
                  </a:cubicBezTo>
                  <a:lnTo>
                    <a:pt x="765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39;p46">
              <a:extLst>
                <a:ext uri="{FF2B5EF4-FFF2-40B4-BE49-F238E27FC236}">
                  <a16:creationId xmlns:a16="http://schemas.microsoft.com/office/drawing/2014/main" id="{2CA26DA1-EF88-F84E-B74F-4755F44A4A66}"/>
                </a:ext>
              </a:extLst>
            </p:cNvPr>
            <p:cNvSpPr/>
            <p:nvPr/>
          </p:nvSpPr>
          <p:spPr>
            <a:xfrm>
              <a:off x="7749679" y="4606261"/>
              <a:ext cx="204362" cy="64913"/>
            </a:xfrm>
            <a:custGeom>
              <a:avLst/>
              <a:gdLst/>
              <a:ahLst/>
              <a:cxnLst/>
              <a:rect l="l" t="t" r="r" b="b"/>
              <a:pathLst>
                <a:path w="5160" h="1639" extrusionOk="0">
                  <a:moveTo>
                    <a:pt x="1939" y="1"/>
                  </a:moveTo>
                  <a:lnTo>
                    <a:pt x="369" y="55"/>
                  </a:lnTo>
                  <a:cubicBezTo>
                    <a:pt x="178" y="588"/>
                    <a:pt x="69" y="1120"/>
                    <a:pt x="1" y="1639"/>
                  </a:cubicBezTo>
                  <a:lnTo>
                    <a:pt x="5160" y="1639"/>
                  </a:lnTo>
                  <a:cubicBezTo>
                    <a:pt x="5010" y="1024"/>
                    <a:pt x="2375" y="465"/>
                    <a:pt x="1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40;p46">
              <a:extLst>
                <a:ext uri="{FF2B5EF4-FFF2-40B4-BE49-F238E27FC236}">
                  <a16:creationId xmlns:a16="http://schemas.microsoft.com/office/drawing/2014/main" id="{BCDB59F1-B269-C14E-A8F1-93D258645BFE}"/>
                </a:ext>
              </a:extLst>
            </p:cNvPr>
            <p:cNvSpPr/>
            <p:nvPr/>
          </p:nvSpPr>
          <p:spPr>
            <a:xfrm>
              <a:off x="7748056" y="4671686"/>
              <a:ext cx="208164" cy="14614"/>
            </a:xfrm>
            <a:custGeom>
              <a:avLst/>
              <a:gdLst/>
              <a:ahLst/>
              <a:cxnLst/>
              <a:rect l="l" t="t" r="r" b="b"/>
              <a:pathLst>
                <a:path w="5256" h="369" extrusionOk="0">
                  <a:moveTo>
                    <a:pt x="14" y="0"/>
                  </a:moveTo>
                  <a:cubicBezTo>
                    <a:pt x="14" y="68"/>
                    <a:pt x="1" y="137"/>
                    <a:pt x="1" y="205"/>
                  </a:cubicBezTo>
                  <a:cubicBezTo>
                    <a:pt x="1" y="300"/>
                    <a:pt x="69" y="369"/>
                    <a:pt x="151" y="369"/>
                  </a:cubicBezTo>
                  <a:lnTo>
                    <a:pt x="5092" y="369"/>
                  </a:lnTo>
                  <a:cubicBezTo>
                    <a:pt x="5187" y="369"/>
                    <a:pt x="5255" y="260"/>
                    <a:pt x="5242" y="178"/>
                  </a:cubicBezTo>
                  <a:cubicBezTo>
                    <a:pt x="5242" y="123"/>
                    <a:pt x="5228" y="55"/>
                    <a:pt x="5201" y="14"/>
                  </a:cubicBezTo>
                  <a:lnTo>
                    <a:pt x="5201" y="0"/>
                  </a:ln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41;p46">
              <a:extLst>
                <a:ext uri="{FF2B5EF4-FFF2-40B4-BE49-F238E27FC236}">
                  <a16:creationId xmlns:a16="http://schemas.microsoft.com/office/drawing/2014/main" id="{C1B68A07-237B-9549-BAD9-2142E61BC04E}"/>
                </a:ext>
              </a:extLst>
            </p:cNvPr>
            <p:cNvSpPr/>
            <p:nvPr/>
          </p:nvSpPr>
          <p:spPr>
            <a:xfrm>
              <a:off x="7682116" y="3412763"/>
              <a:ext cx="268680" cy="270859"/>
            </a:xfrm>
            <a:custGeom>
              <a:avLst/>
              <a:gdLst/>
              <a:ahLst/>
              <a:cxnLst/>
              <a:rect l="l" t="t" r="r" b="b"/>
              <a:pathLst>
                <a:path w="6784" h="6839" extrusionOk="0">
                  <a:moveTo>
                    <a:pt x="5938" y="0"/>
                  </a:moveTo>
                  <a:cubicBezTo>
                    <a:pt x="4673" y="467"/>
                    <a:pt x="3787" y="576"/>
                    <a:pt x="2845" y="576"/>
                  </a:cubicBezTo>
                  <a:cubicBezTo>
                    <a:pt x="2079" y="576"/>
                    <a:pt x="1277" y="504"/>
                    <a:pt x="205" y="492"/>
                  </a:cubicBezTo>
                  <a:lnTo>
                    <a:pt x="205" y="492"/>
                  </a:lnTo>
                  <a:cubicBezTo>
                    <a:pt x="0" y="1843"/>
                    <a:pt x="833" y="4723"/>
                    <a:pt x="833" y="4723"/>
                  </a:cubicBezTo>
                  <a:lnTo>
                    <a:pt x="929" y="6838"/>
                  </a:lnTo>
                  <a:lnTo>
                    <a:pt x="6784" y="6838"/>
                  </a:lnTo>
                  <a:cubicBezTo>
                    <a:pt x="6729" y="4422"/>
                    <a:pt x="6511" y="2034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42;p46">
              <a:extLst>
                <a:ext uri="{FF2B5EF4-FFF2-40B4-BE49-F238E27FC236}">
                  <a16:creationId xmlns:a16="http://schemas.microsoft.com/office/drawing/2014/main" id="{B96EAEDC-AE92-5F4F-960C-8242AA6DB099}"/>
                </a:ext>
              </a:extLst>
            </p:cNvPr>
            <p:cNvSpPr/>
            <p:nvPr/>
          </p:nvSpPr>
          <p:spPr>
            <a:xfrm>
              <a:off x="7718313" y="3682464"/>
              <a:ext cx="231966" cy="42773"/>
            </a:xfrm>
            <a:custGeom>
              <a:avLst/>
              <a:gdLst/>
              <a:ahLst/>
              <a:cxnLst/>
              <a:rect l="l" t="t" r="r" b="b"/>
              <a:pathLst>
                <a:path w="5857" h="1080" extrusionOk="0">
                  <a:moveTo>
                    <a:pt x="1" y="1"/>
                  </a:moveTo>
                  <a:lnTo>
                    <a:pt x="1" y="15"/>
                  </a:lnTo>
                  <a:lnTo>
                    <a:pt x="2" y="15"/>
                  </a:lnTo>
                  <a:lnTo>
                    <a:pt x="1" y="1"/>
                  </a:lnTo>
                  <a:close/>
                  <a:moveTo>
                    <a:pt x="2" y="15"/>
                  </a:moveTo>
                  <a:lnTo>
                    <a:pt x="69" y="1011"/>
                  </a:lnTo>
                  <a:lnTo>
                    <a:pt x="5788" y="1079"/>
                  </a:lnTo>
                  <a:cubicBezTo>
                    <a:pt x="5843" y="738"/>
                    <a:pt x="5856" y="369"/>
                    <a:pt x="5856" y="15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43;p46">
              <a:extLst>
                <a:ext uri="{FF2B5EF4-FFF2-40B4-BE49-F238E27FC236}">
                  <a16:creationId xmlns:a16="http://schemas.microsoft.com/office/drawing/2014/main" id="{02104478-0048-3545-9ABB-911751BB0AE1}"/>
                </a:ext>
              </a:extLst>
            </p:cNvPr>
            <p:cNvSpPr/>
            <p:nvPr/>
          </p:nvSpPr>
          <p:spPr>
            <a:xfrm>
              <a:off x="7552929" y="4606261"/>
              <a:ext cx="128162" cy="64913"/>
            </a:xfrm>
            <a:custGeom>
              <a:avLst/>
              <a:gdLst/>
              <a:ahLst/>
              <a:cxnLst/>
              <a:rect l="l" t="t" r="r" b="b"/>
              <a:pathLst>
                <a:path w="3236" h="1639" extrusionOk="0">
                  <a:moveTo>
                    <a:pt x="1311" y="1"/>
                  </a:moveTo>
                  <a:cubicBezTo>
                    <a:pt x="874" y="465"/>
                    <a:pt x="151" y="1024"/>
                    <a:pt x="0" y="1639"/>
                  </a:cubicBezTo>
                  <a:lnTo>
                    <a:pt x="3235" y="1639"/>
                  </a:lnTo>
                  <a:cubicBezTo>
                    <a:pt x="3194" y="1120"/>
                    <a:pt x="3071" y="588"/>
                    <a:pt x="2880" y="55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44;p46">
              <a:extLst>
                <a:ext uri="{FF2B5EF4-FFF2-40B4-BE49-F238E27FC236}">
                  <a16:creationId xmlns:a16="http://schemas.microsoft.com/office/drawing/2014/main" id="{EA363DF7-08C2-B141-98B7-3C160C3DA14B}"/>
                </a:ext>
              </a:extLst>
            </p:cNvPr>
            <p:cNvSpPr/>
            <p:nvPr/>
          </p:nvSpPr>
          <p:spPr>
            <a:xfrm>
              <a:off x="7550750" y="4671686"/>
              <a:ext cx="132479" cy="14614"/>
            </a:xfrm>
            <a:custGeom>
              <a:avLst/>
              <a:gdLst/>
              <a:ahLst/>
              <a:cxnLst/>
              <a:rect l="l" t="t" r="r" b="b"/>
              <a:pathLst>
                <a:path w="3345" h="369" extrusionOk="0">
                  <a:moveTo>
                    <a:pt x="55" y="0"/>
                  </a:moveTo>
                  <a:lnTo>
                    <a:pt x="55" y="14"/>
                  </a:lnTo>
                  <a:cubicBezTo>
                    <a:pt x="42" y="55"/>
                    <a:pt x="14" y="123"/>
                    <a:pt x="14" y="178"/>
                  </a:cubicBezTo>
                  <a:cubicBezTo>
                    <a:pt x="1" y="260"/>
                    <a:pt x="69" y="369"/>
                    <a:pt x="178" y="369"/>
                  </a:cubicBezTo>
                  <a:lnTo>
                    <a:pt x="3195" y="369"/>
                  </a:lnTo>
                  <a:cubicBezTo>
                    <a:pt x="3276" y="369"/>
                    <a:pt x="3345" y="300"/>
                    <a:pt x="3345" y="205"/>
                  </a:cubicBezTo>
                  <a:cubicBezTo>
                    <a:pt x="3345" y="137"/>
                    <a:pt x="3331" y="68"/>
                    <a:pt x="3331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45;p46">
              <a:extLst>
                <a:ext uri="{FF2B5EF4-FFF2-40B4-BE49-F238E27FC236}">
                  <a16:creationId xmlns:a16="http://schemas.microsoft.com/office/drawing/2014/main" id="{97A44526-5CDE-DA4B-9CDF-952515F941F8}"/>
                </a:ext>
              </a:extLst>
            </p:cNvPr>
            <p:cNvSpPr/>
            <p:nvPr/>
          </p:nvSpPr>
          <p:spPr>
            <a:xfrm>
              <a:off x="7485880" y="3451139"/>
              <a:ext cx="321672" cy="232481"/>
            </a:xfrm>
            <a:custGeom>
              <a:avLst/>
              <a:gdLst/>
              <a:ahLst/>
              <a:cxnLst/>
              <a:rect l="l" t="t" r="r" b="b"/>
              <a:pathLst>
                <a:path w="8122" h="5870" extrusionOk="0">
                  <a:moveTo>
                    <a:pt x="902" y="0"/>
                  </a:moveTo>
                  <a:cubicBezTo>
                    <a:pt x="356" y="1911"/>
                    <a:pt x="83" y="3876"/>
                    <a:pt x="1" y="5869"/>
                  </a:cubicBezTo>
                  <a:lnTo>
                    <a:pt x="5788" y="5869"/>
                  </a:lnTo>
                  <a:lnTo>
                    <a:pt x="5870" y="3754"/>
                  </a:lnTo>
                  <a:cubicBezTo>
                    <a:pt x="5870" y="3754"/>
                    <a:pt x="7139" y="2621"/>
                    <a:pt x="8122" y="1433"/>
                  </a:cubicBezTo>
                  <a:lnTo>
                    <a:pt x="8122" y="1433"/>
                  </a:lnTo>
                  <a:cubicBezTo>
                    <a:pt x="8071" y="1434"/>
                    <a:pt x="8020" y="1434"/>
                    <a:pt x="7968" y="1434"/>
                  </a:cubicBezTo>
                  <a:cubicBezTo>
                    <a:pt x="5624" y="1434"/>
                    <a:pt x="3132" y="828"/>
                    <a:pt x="9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46;p46">
              <a:extLst>
                <a:ext uri="{FF2B5EF4-FFF2-40B4-BE49-F238E27FC236}">
                  <a16:creationId xmlns:a16="http://schemas.microsoft.com/office/drawing/2014/main" id="{00C8E65E-A6DE-0141-B0BB-7C509E61D451}"/>
                </a:ext>
              </a:extLst>
            </p:cNvPr>
            <p:cNvSpPr/>
            <p:nvPr/>
          </p:nvSpPr>
          <p:spPr>
            <a:xfrm>
              <a:off x="7484810" y="3682464"/>
              <a:ext cx="229788" cy="42773"/>
            </a:xfrm>
            <a:custGeom>
              <a:avLst/>
              <a:gdLst/>
              <a:ahLst/>
              <a:cxnLst/>
              <a:rect l="l" t="t" r="r" b="b"/>
              <a:pathLst>
                <a:path w="5802" h="1080" extrusionOk="0">
                  <a:moveTo>
                    <a:pt x="28" y="1"/>
                  </a:moveTo>
                  <a:cubicBezTo>
                    <a:pt x="1" y="369"/>
                    <a:pt x="1" y="724"/>
                    <a:pt x="28" y="1079"/>
                  </a:cubicBezTo>
                  <a:lnTo>
                    <a:pt x="5801" y="1079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47;p46">
              <a:extLst>
                <a:ext uri="{FF2B5EF4-FFF2-40B4-BE49-F238E27FC236}">
                  <a16:creationId xmlns:a16="http://schemas.microsoft.com/office/drawing/2014/main" id="{B5390B71-AB76-7245-82BE-4619B63835D7}"/>
                </a:ext>
              </a:extLst>
            </p:cNvPr>
            <p:cNvSpPr/>
            <p:nvPr/>
          </p:nvSpPr>
          <p:spPr>
            <a:xfrm>
              <a:off x="7497246" y="2824093"/>
              <a:ext cx="479498" cy="660532"/>
            </a:xfrm>
            <a:custGeom>
              <a:avLst/>
              <a:gdLst/>
              <a:ahLst/>
              <a:cxnLst/>
              <a:rect l="l" t="t" r="r" b="b"/>
              <a:pathLst>
                <a:path w="12107" h="16678" extrusionOk="0">
                  <a:moveTo>
                    <a:pt x="6154" y="1"/>
                  </a:moveTo>
                  <a:cubicBezTo>
                    <a:pt x="4189" y="1"/>
                    <a:pt x="2834" y="788"/>
                    <a:pt x="2416" y="1093"/>
                  </a:cubicBezTo>
                  <a:cubicBezTo>
                    <a:pt x="2075" y="1325"/>
                    <a:pt x="1939" y="1775"/>
                    <a:pt x="2048" y="2157"/>
                  </a:cubicBezTo>
                  <a:cubicBezTo>
                    <a:pt x="2785" y="4477"/>
                    <a:pt x="2717" y="6634"/>
                    <a:pt x="2321" y="9036"/>
                  </a:cubicBezTo>
                  <a:cubicBezTo>
                    <a:pt x="2021" y="10920"/>
                    <a:pt x="1" y="13131"/>
                    <a:pt x="506" y="15560"/>
                  </a:cubicBezTo>
                  <a:cubicBezTo>
                    <a:pt x="2303" y="16368"/>
                    <a:pt x="4301" y="16678"/>
                    <a:pt x="6330" y="16678"/>
                  </a:cubicBezTo>
                  <a:cubicBezTo>
                    <a:pt x="7937" y="16678"/>
                    <a:pt x="9562" y="16484"/>
                    <a:pt x="11124" y="16188"/>
                  </a:cubicBezTo>
                  <a:cubicBezTo>
                    <a:pt x="12107" y="14523"/>
                    <a:pt x="9964" y="11220"/>
                    <a:pt x="9978" y="9691"/>
                  </a:cubicBezTo>
                  <a:cubicBezTo>
                    <a:pt x="10005" y="6893"/>
                    <a:pt x="10292" y="4600"/>
                    <a:pt x="10401" y="1802"/>
                  </a:cubicBezTo>
                  <a:cubicBezTo>
                    <a:pt x="10415" y="1502"/>
                    <a:pt x="10305" y="1147"/>
                    <a:pt x="10032" y="997"/>
                  </a:cubicBezTo>
                  <a:cubicBezTo>
                    <a:pt x="8583" y="255"/>
                    <a:pt x="7270" y="1"/>
                    <a:pt x="6154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48;p46">
              <a:extLst>
                <a:ext uri="{FF2B5EF4-FFF2-40B4-BE49-F238E27FC236}">
                  <a16:creationId xmlns:a16="http://schemas.microsoft.com/office/drawing/2014/main" id="{2B184744-DBF7-DF43-A9C9-CB5E3A3431DA}"/>
                </a:ext>
              </a:extLst>
            </p:cNvPr>
            <p:cNvSpPr/>
            <p:nvPr/>
          </p:nvSpPr>
          <p:spPr>
            <a:xfrm>
              <a:off x="7704809" y="2686786"/>
              <a:ext cx="82220" cy="178817"/>
            </a:xfrm>
            <a:custGeom>
              <a:avLst/>
              <a:gdLst/>
              <a:ahLst/>
              <a:cxnLst/>
              <a:rect l="l" t="t" r="r" b="b"/>
              <a:pathLst>
                <a:path w="2076" h="4515" extrusionOk="0">
                  <a:moveTo>
                    <a:pt x="1" y="1"/>
                  </a:moveTo>
                  <a:lnTo>
                    <a:pt x="1" y="1"/>
                  </a:lnTo>
                  <a:cubicBezTo>
                    <a:pt x="151" y="1161"/>
                    <a:pt x="219" y="2335"/>
                    <a:pt x="205" y="3522"/>
                  </a:cubicBezTo>
                  <a:cubicBezTo>
                    <a:pt x="205" y="3754"/>
                    <a:pt x="287" y="3973"/>
                    <a:pt x="424" y="4109"/>
                  </a:cubicBezTo>
                  <a:cubicBezTo>
                    <a:pt x="730" y="4373"/>
                    <a:pt x="1085" y="4514"/>
                    <a:pt x="1426" y="4514"/>
                  </a:cubicBezTo>
                  <a:cubicBezTo>
                    <a:pt x="1526" y="4514"/>
                    <a:pt x="1625" y="4502"/>
                    <a:pt x="1720" y="4478"/>
                  </a:cubicBezTo>
                  <a:cubicBezTo>
                    <a:pt x="1939" y="4409"/>
                    <a:pt x="2075" y="4095"/>
                    <a:pt x="2034" y="3768"/>
                  </a:cubicBezTo>
                  <a:cubicBezTo>
                    <a:pt x="1925" y="3017"/>
                    <a:pt x="1857" y="2307"/>
                    <a:pt x="1830" y="1516"/>
                  </a:cubicBezTo>
                  <a:cubicBezTo>
                    <a:pt x="1325" y="724"/>
                    <a:pt x="683" y="260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49;p46">
              <a:extLst>
                <a:ext uri="{FF2B5EF4-FFF2-40B4-BE49-F238E27FC236}">
                  <a16:creationId xmlns:a16="http://schemas.microsoft.com/office/drawing/2014/main" id="{F96B7F68-9D60-1342-BC32-6A20C84BA9B1}"/>
                </a:ext>
              </a:extLst>
            </p:cNvPr>
            <p:cNvSpPr/>
            <p:nvPr/>
          </p:nvSpPr>
          <p:spPr>
            <a:xfrm>
              <a:off x="7704809" y="2686786"/>
              <a:ext cx="78418" cy="127607"/>
            </a:xfrm>
            <a:custGeom>
              <a:avLst/>
              <a:gdLst/>
              <a:ahLst/>
              <a:cxnLst/>
              <a:rect l="l" t="t" r="r" b="b"/>
              <a:pathLst>
                <a:path w="1980" h="3222" extrusionOk="0">
                  <a:moveTo>
                    <a:pt x="1" y="1"/>
                  </a:moveTo>
                  <a:lnTo>
                    <a:pt x="96" y="929"/>
                  </a:lnTo>
                  <a:cubicBezTo>
                    <a:pt x="574" y="1857"/>
                    <a:pt x="1243" y="2799"/>
                    <a:pt x="1980" y="3222"/>
                  </a:cubicBezTo>
                  <a:cubicBezTo>
                    <a:pt x="1911" y="2662"/>
                    <a:pt x="1857" y="2103"/>
                    <a:pt x="1830" y="1502"/>
                  </a:cubicBezTo>
                  <a:cubicBezTo>
                    <a:pt x="1325" y="724"/>
                    <a:pt x="683" y="274"/>
                    <a:pt x="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50;p46">
              <a:extLst>
                <a:ext uri="{FF2B5EF4-FFF2-40B4-BE49-F238E27FC236}">
                  <a16:creationId xmlns:a16="http://schemas.microsoft.com/office/drawing/2014/main" id="{08FC7EDC-EFB3-0A44-85F8-4C8F113B76D8}"/>
                </a:ext>
              </a:extLst>
            </p:cNvPr>
            <p:cNvSpPr/>
            <p:nvPr/>
          </p:nvSpPr>
          <p:spPr>
            <a:xfrm>
              <a:off x="7550117" y="3436762"/>
              <a:ext cx="343771" cy="39090"/>
            </a:xfrm>
            <a:custGeom>
              <a:avLst/>
              <a:gdLst/>
              <a:ahLst/>
              <a:cxnLst/>
              <a:rect l="l" t="t" r="r" b="b"/>
              <a:pathLst>
                <a:path w="8680" h="987" extrusionOk="0">
                  <a:moveTo>
                    <a:pt x="92" y="1"/>
                  </a:moveTo>
                  <a:cubicBezTo>
                    <a:pt x="22" y="1"/>
                    <a:pt x="0" y="107"/>
                    <a:pt x="71" y="131"/>
                  </a:cubicBezTo>
                  <a:cubicBezTo>
                    <a:pt x="1122" y="527"/>
                    <a:pt x="2214" y="786"/>
                    <a:pt x="3347" y="909"/>
                  </a:cubicBezTo>
                  <a:cubicBezTo>
                    <a:pt x="3823" y="961"/>
                    <a:pt x="4302" y="987"/>
                    <a:pt x="4781" y="987"/>
                  </a:cubicBezTo>
                  <a:cubicBezTo>
                    <a:pt x="5428" y="987"/>
                    <a:pt x="6075" y="941"/>
                    <a:pt x="6718" y="855"/>
                  </a:cubicBezTo>
                  <a:cubicBezTo>
                    <a:pt x="7360" y="773"/>
                    <a:pt x="7974" y="636"/>
                    <a:pt x="8588" y="459"/>
                  </a:cubicBezTo>
                  <a:cubicBezTo>
                    <a:pt x="8679" y="446"/>
                    <a:pt x="8646" y="321"/>
                    <a:pt x="8560" y="321"/>
                  </a:cubicBezTo>
                  <a:cubicBezTo>
                    <a:pt x="8556" y="321"/>
                    <a:pt x="8552" y="322"/>
                    <a:pt x="8547" y="322"/>
                  </a:cubicBezTo>
                  <a:cubicBezTo>
                    <a:pt x="7469" y="636"/>
                    <a:pt x="6363" y="800"/>
                    <a:pt x="5258" y="841"/>
                  </a:cubicBezTo>
                  <a:cubicBezTo>
                    <a:pt x="5137" y="844"/>
                    <a:pt x="5015" y="845"/>
                    <a:pt x="4893" y="845"/>
                  </a:cubicBezTo>
                  <a:cubicBezTo>
                    <a:pt x="3904" y="845"/>
                    <a:pt x="2900" y="746"/>
                    <a:pt x="1928" y="527"/>
                  </a:cubicBezTo>
                  <a:cubicBezTo>
                    <a:pt x="1313" y="391"/>
                    <a:pt x="699" y="227"/>
                    <a:pt x="126" y="8"/>
                  </a:cubicBezTo>
                  <a:cubicBezTo>
                    <a:pt x="114" y="3"/>
                    <a:pt x="102" y="1"/>
                    <a:pt x="92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51;p46">
              <a:extLst>
                <a:ext uri="{FF2B5EF4-FFF2-40B4-BE49-F238E27FC236}">
                  <a16:creationId xmlns:a16="http://schemas.microsoft.com/office/drawing/2014/main" id="{46A5D5E7-25D4-7D47-B8D2-1383DC23D5B4}"/>
                </a:ext>
              </a:extLst>
            </p:cNvPr>
            <p:cNvSpPr/>
            <p:nvPr/>
          </p:nvSpPr>
          <p:spPr>
            <a:xfrm>
              <a:off x="7652928" y="2554351"/>
              <a:ext cx="191926" cy="205352"/>
            </a:xfrm>
            <a:custGeom>
              <a:avLst/>
              <a:gdLst/>
              <a:ahLst/>
              <a:cxnLst/>
              <a:rect l="l" t="t" r="r" b="b"/>
              <a:pathLst>
                <a:path w="4846" h="5185" extrusionOk="0">
                  <a:moveTo>
                    <a:pt x="3495" y="0"/>
                  </a:moveTo>
                  <a:cubicBezTo>
                    <a:pt x="2595" y="0"/>
                    <a:pt x="1726" y="277"/>
                    <a:pt x="1038" y="820"/>
                  </a:cubicBezTo>
                  <a:cubicBezTo>
                    <a:pt x="1051" y="1502"/>
                    <a:pt x="1461" y="1980"/>
                    <a:pt x="983" y="2922"/>
                  </a:cubicBezTo>
                  <a:cubicBezTo>
                    <a:pt x="889" y="2808"/>
                    <a:pt x="762" y="2758"/>
                    <a:pt x="633" y="2758"/>
                  </a:cubicBezTo>
                  <a:cubicBezTo>
                    <a:pt x="407" y="2758"/>
                    <a:pt x="174" y="2909"/>
                    <a:pt x="96" y="3126"/>
                  </a:cubicBezTo>
                  <a:cubicBezTo>
                    <a:pt x="0" y="3413"/>
                    <a:pt x="232" y="3700"/>
                    <a:pt x="424" y="3891"/>
                  </a:cubicBezTo>
                  <a:cubicBezTo>
                    <a:pt x="526" y="3993"/>
                    <a:pt x="723" y="4083"/>
                    <a:pt x="860" y="4083"/>
                  </a:cubicBezTo>
                  <a:cubicBezTo>
                    <a:pt x="870" y="4083"/>
                    <a:pt x="879" y="4083"/>
                    <a:pt x="888" y="4082"/>
                  </a:cubicBezTo>
                  <a:cubicBezTo>
                    <a:pt x="1024" y="4068"/>
                    <a:pt x="1256" y="3932"/>
                    <a:pt x="1242" y="3904"/>
                  </a:cubicBezTo>
                  <a:lnTo>
                    <a:pt x="1242" y="3904"/>
                  </a:lnTo>
                  <a:cubicBezTo>
                    <a:pt x="1255" y="3917"/>
                    <a:pt x="2148" y="5185"/>
                    <a:pt x="3550" y="5185"/>
                  </a:cubicBezTo>
                  <a:cubicBezTo>
                    <a:pt x="3660" y="5185"/>
                    <a:pt x="3774" y="5177"/>
                    <a:pt x="3890" y="5160"/>
                  </a:cubicBezTo>
                  <a:cubicBezTo>
                    <a:pt x="4368" y="5092"/>
                    <a:pt x="4846" y="2976"/>
                    <a:pt x="4436" y="1161"/>
                  </a:cubicBezTo>
                  <a:cubicBezTo>
                    <a:pt x="4382" y="997"/>
                    <a:pt x="3999" y="42"/>
                    <a:pt x="3849" y="15"/>
                  </a:cubicBezTo>
                  <a:cubicBezTo>
                    <a:pt x="3731" y="5"/>
                    <a:pt x="3613" y="0"/>
                    <a:pt x="3495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52;p46">
              <a:extLst>
                <a:ext uri="{FF2B5EF4-FFF2-40B4-BE49-F238E27FC236}">
                  <a16:creationId xmlns:a16="http://schemas.microsoft.com/office/drawing/2014/main" id="{87AE39F8-4EC1-4244-BE98-50071CDA0298}"/>
                </a:ext>
              </a:extLst>
            </p:cNvPr>
            <p:cNvSpPr/>
            <p:nvPr/>
          </p:nvSpPr>
          <p:spPr>
            <a:xfrm>
              <a:off x="7744293" y="2630589"/>
              <a:ext cx="12990" cy="12476"/>
            </a:xfrm>
            <a:custGeom>
              <a:avLst/>
              <a:gdLst/>
              <a:ahLst/>
              <a:cxnLst/>
              <a:rect l="l" t="t" r="r" b="b"/>
              <a:pathLst>
                <a:path w="328" h="315" extrusionOk="0">
                  <a:moveTo>
                    <a:pt x="109" y="0"/>
                  </a:moveTo>
                  <a:cubicBezTo>
                    <a:pt x="96" y="0"/>
                    <a:pt x="82" y="28"/>
                    <a:pt x="82" y="28"/>
                  </a:cubicBezTo>
                  <a:cubicBezTo>
                    <a:pt x="68" y="41"/>
                    <a:pt x="27" y="55"/>
                    <a:pt x="27" y="69"/>
                  </a:cubicBezTo>
                  <a:cubicBezTo>
                    <a:pt x="27" y="96"/>
                    <a:pt x="14" y="96"/>
                    <a:pt x="14" y="110"/>
                  </a:cubicBezTo>
                  <a:cubicBezTo>
                    <a:pt x="14" y="137"/>
                    <a:pt x="0" y="164"/>
                    <a:pt x="14" y="191"/>
                  </a:cubicBezTo>
                  <a:lnTo>
                    <a:pt x="14" y="205"/>
                  </a:lnTo>
                  <a:cubicBezTo>
                    <a:pt x="14" y="232"/>
                    <a:pt x="27" y="246"/>
                    <a:pt x="41" y="260"/>
                  </a:cubicBezTo>
                  <a:cubicBezTo>
                    <a:pt x="68" y="273"/>
                    <a:pt x="82" y="301"/>
                    <a:pt x="96" y="301"/>
                  </a:cubicBezTo>
                  <a:cubicBezTo>
                    <a:pt x="109" y="314"/>
                    <a:pt x="137" y="314"/>
                    <a:pt x="150" y="314"/>
                  </a:cubicBezTo>
                  <a:lnTo>
                    <a:pt x="218" y="314"/>
                  </a:lnTo>
                  <a:lnTo>
                    <a:pt x="246" y="301"/>
                  </a:lnTo>
                  <a:cubicBezTo>
                    <a:pt x="273" y="273"/>
                    <a:pt x="300" y="260"/>
                    <a:pt x="300" y="246"/>
                  </a:cubicBezTo>
                  <a:cubicBezTo>
                    <a:pt x="300" y="232"/>
                    <a:pt x="314" y="232"/>
                    <a:pt x="314" y="205"/>
                  </a:cubicBezTo>
                  <a:cubicBezTo>
                    <a:pt x="314" y="178"/>
                    <a:pt x="328" y="164"/>
                    <a:pt x="314" y="123"/>
                  </a:cubicBezTo>
                  <a:lnTo>
                    <a:pt x="314" y="110"/>
                  </a:lnTo>
                  <a:cubicBezTo>
                    <a:pt x="314" y="96"/>
                    <a:pt x="300" y="69"/>
                    <a:pt x="287" y="55"/>
                  </a:cubicBezTo>
                  <a:cubicBezTo>
                    <a:pt x="273" y="41"/>
                    <a:pt x="246" y="28"/>
                    <a:pt x="232" y="28"/>
                  </a:cubicBezTo>
                  <a:cubicBezTo>
                    <a:pt x="218" y="0"/>
                    <a:pt x="205" y="0"/>
                    <a:pt x="177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53;p46">
              <a:extLst>
                <a:ext uri="{FF2B5EF4-FFF2-40B4-BE49-F238E27FC236}">
                  <a16:creationId xmlns:a16="http://schemas.microsoft.com/office/drawing/2014/main" id="{FEA855C4-98CA-F34F-9155-5E495DE3ECFF}"/>
                </a:ext>
              </a:extLst>
            </p:cNvPr>
            <p:cNvSpPr/>
            <p:nvPr/>
          </p:nvSpPr>
          <p:spPr>
            <a:xfrm>
              <a:off x="7805362" y="2619777"/>
              <a:ext cx="13545" cy="12476"/>
            </a:xfrm>
            <a:custGeom>
              <a:avLst/>
              <a:gdLst/>
              <a:ahLst/>
              <a:cxnLst/>
              <a:rect l="l" t="t" r="r" b="b"/>
              <a:pathLst>
                <a:path w="342" h="315" extrusionOk="0">
                  <a:moveTo>
                    <a:pt x="123" y="0"/>
                  </a:moveTo>
                  <a:cubicBezTo>
                    <a:pt x="110" y="0"/>
                    <a:pt x="96" y="28"/>
                    <a:pt x="96" y="28"/>
                  </a:cubicBezTo>
                  <a:cubicBezTo>
                    <a:pt x="69" y="41"/>
                    <a:pt x="41" y="55"/>
                    <a:pt x="41" y="69"/>
                  </a:cubicBezTo>
                  <a:cubicBezTo>
                    <a:pt x="41" y="96"/>
                    <a:pt x="28" y="96"/>
                    <a:pt x="28" y="110"/>
                  </a:cubicBezTo>
                  <a:cubicBezTo>
                    <a:pt x="28" y="137"/>
                    <a:pt x="0" y="164"/>
                    <a:pt x="28" y="191"/>
                  </a:cubicBezTo>
                  <a:lnTo>
                    <a:pt x="28" y="205"/>
                  </a:lnTo>
                  <a:cubicBezTo>
                    <a:pt x="28" y="232"/>
                    <a:pt x="41" y="246"/>
                    <a:pt x="55" y="260"/>
                  </a:cubicBezTo>
                  <a:cubicBezTo>
                    <a:pt x="69" y="273"/>
                    <a:pt x="96" y="301"/>
                    <a:pt x="110" y="301"/>
                  </a:cubicBezTo>
                  <a:cubicBezTo>
                    <a:pt x="123" y="314"/>
                    <a:pt x="137" y="314"/>
                    <a:pt x="164" y="314"/>
                  </a:cubicBezTo>
                  <a:lnTo>
                    <a:pt x="232" y="314"/>
                  </a:lnTo>
                  <a:lnTo>
                    <a:pt x="260" y="301"/>
                  </a:lnTo>
                  <a:cubicBezTo>
                    <a:pt x="273" y="273"/>
                    <a:pt x="314" y="260"/>
                    <a:pt x="314" y="246"/>
                  </a:cubicBezTo>
                  <a:cubicBezTo>
                    <a:pt x="314" y="232"/>
                    <a:pt x="328" y="232"/>
                    <a:pt x="328" y="205"/>
                  </a:cubicBezTo>
                  <a:cubicBezTo>
                    <a:pt x="328" y="178"/>
                    <a:pt x="342" y="164"/>
                    <a:pt x="328" y="123"/>
                  </a:cubicBezTo>
                  <a:lnTo>
                    <a:pt x="328" y="110"/>
                  </a:lnTo>
                  <a:cubicBezTo>
                    <a:pt x="314" y="96"/>
                    <a:pt x="314" y="69"/>
                    <a:pt x="301" y="55"/>
                  </a:cubicBezTo>
                  <a:cubicBezTo>
                    <a:pt x="273" y="41"/>
                    <a:pt x="260" y="28"/>
                    <a:pt x="246" y="28"/>
                  </a:cubicBezTo>
                  <a:cubicBezTo>
                    <a:pt x="232" y="0"/>
                    <a:pt x="205" y="0"/>
                    <a:pt x="19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54;p46">
              <a:extLst>
                <a:ext uri="{FF2B5EF4-FFF2-40B4-BE49-F238E27FC236}">
                  <a16:creationId xmlns:a16="http://schemas.microsoft.com/office/drawing/2014/main" id="{B3AE3434-47CC-7747-BD55-60C025A36BB0}"/>
                </a:ext>
              </a:extLst>
            </p:cNvPr>
            <p:cNvSpPr/>
            <p:nvPr/>
          </p:nvSpPr>
          <p:spPr>
            <a:xfrm>
              <a:off x="7661561" y="2675816"/>
              <a:ext cx="29862" cy="25506"/>
            </a:xfrm>
            <a:custGeom>
              <a:avLst/>
              <a:gdLst/>
              <a:ahLst/>
              <a:cxnLst/>
              <a:rect l="l" t="t" r="r" b="b"/>
              <a:pathLst>
                <a:path w="754" h="644" extrusionOk="0">
                  <a:moveTo>
                    <a:pt x="274" y="1"/>
                  </a:moveTo>
                  <a:cubicBezTo>
                    <a:pt x="242" y="1"/>
                    <a:pt x="210" y="6"/>
                    <a:pt x="178" y="18"/>
                  </a:cubicBezTo>
                  <a:cubicBezTo>
                    <a:pt x="83" y="59"/>
                    <a:pt x="14" y="128"/>
                    <a:pt x="1" y="210"/>
                  </a:cubicBezTo>
                  <a:cubicBezTo>
                    <a:pt x="1" y="251"/>
                    <a:pt x="1" y="291"/>
                    <a:pt x="14" y="332"/>
                  </a:cubicBezTo>
                  <a:cubicBezTo>
                    <a:pt x="24" y="342"/>
                    <a:pt x="49" y="375"/>
                    <a:pt x="78" y="375"/>
                  </a:cubicBezTo>
                  <a:cubicBezTo>
                    <a:pt x="88" y="375"/>
                    <a:pt x="99" y="371"/>
                    <a:pt x="110" y="360"/>
                  </a:cubicBezTo>
                  <a:cubicBezTo>
                    <a:pt x="124" y="346"/>
                    <a:pt x="110" y="319"/>
                    <a:pt x="110" y="291"/>
                  </a:cubicBezTo>
                  <a:cubicBezTo>
                    <a:pt x="110" y="264"/>
                    <a:pt x="110" y="251"/>
                    <a:pt x="124" y="223"/>
                  </a:cubicBezTo>
                  <a:cubicBezTo>
                    <a:pt x="137" y="182"/>
                    <a:pt x="192" y="155"/>
                    <a:pt x="246" y="141"/>
                  </a:cubicBezTo>
                  <a:cubicBezTo>
                    <a:pt x="255" y="140"/>
                    <a:pt x="263" y="140"/>
                    <a:pt x="271" y="140"/>
                  </a:cubicBezTo>
                  <a:cubicBezTo>
                    <a:pt x="356" y="140"/>
                    <a:pt x="429" y="202"/>
                    <a:pt x="478" y="264"/>
                  </a:cubicBezTo>
                  <a:cubicBezTo>
                    <a:pt x="397" y="332"/>
                    <a:pt x="356" y="428"/>
                    <a:pt x="410" y="537"/>
                  </a:cubicBezTo>
                  <a:cubicBezTo>
                    <a:pt x="448" y="603"/>
                    <a:pt x="532" y="643"/>
                    <a:pt x="607" y="643"/>
                  </a:cubicBezTo>
                  <a:cubicBezTo>
                    <a:pt x="640" y="643"/>
                    <a:pt x="672" y="636"/>
                    <a:pt x="697" y="619"/>
                  </a:cubicBezTo>
                  <a:cubicBezTo>
                    <a:pt x="754" y="562"/>
                    <a:pt x="725" y="486"/>
                    <a:pt x="683" y="486"/>
                  </a:cubicBezTo>
                  <a:cubicBezTo>
                    <a:pt x="674" y="486"/>
                    <a:pt x="665" y="489"/>
                    <a:pt x="656" y="496"/>
                  </a:cubicBezTo>
                  <a:cubicBezTo>
                    <a:pt x="634" y="512"/>
                    <a:pt x="611" y="520"/>
                    <a:pt x="587" y="520"/>
                  </a:cubicBezTo>
                  <a:cubicBezTo>
                    <a:pt x="552" y="520"/>
                    <a:pt x="517" y="502"/>
                    <a:pt x="492" y="469"/>
                  </a:cubicBezTo>
                  <a:cubicBezTo>
                    <a:pt x="478" y="428"/>
                    <a:pt x="492" y="414"/>
                    <a:pt x="506" y="387"/>
                  </a:cubicBezTo>
                  <a:cubicBezTo>
                    <a:pt x="533" y="346"/>
                    <a:pt x="547" y="332"/>
                    <a:pt x="588" y="332"/>
                  </a:cubicBezTo>
                  <a:cubicBezTo>
                    <a:pt x="615" y="319"/>
                    <a:pt x="656" y="278"/>
                    <a:pt x="615" y="251"/>
                  </a:cubicBezTo>
                  <a:cubicBezTo>
                    <a:pt x="548" y="116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55;p46">
              <a:extLst>
                <a:ext uri="{FF2B5EF4-FFF2-40B4-BE49-F238E27FC236}">
                  <a16:creationId xmlns:a16="http://schemas.microsoft.com/office/drawing/2014/main" id="{F1DF3931-6A73-EA42-857A-652A64DBAFED}"/>
                </a:ext>
              </a:extLst>
            </p:cNvPr>
            <p:cNvSpPr/>
            <p:nvPr/>
          </p:nvSpPr>
          <p:spPr>
            <a:xfrm>
              <a:off x="7726472" y="2594906"/>
              <a:ext cx="42694" cy="19208"/>
            </a:xfrm>
            <a:custGeom>
              <a:avLst/>
              <a:gdLst/>
              <a:ahLst/>
              <a:cxnLst/>
              <a:rect l="l" t="t" r="r" b="b"/>
              <a:pathLst>
                <a:path w="1078" h="485" extrusionOk="0">
                  <a:moveTo>
                    <a:pt x="969" y="1"/>
                  </a:moveTo>
                  <a:cubicBezTo>
                    <a:pt x="655" y="41"/>
                    <a:pt x="327" y="151"/>
                    <a:pt x="54" y="355"/>
                  </a:cubicBezTo>
                  <a:cubicBezTo>
                    <a:pt x="0" y="399"/>
                    <a:pt x="40" y="485"/>
                    <a:pt x="100" y="485"/>
                  </a:cubicBezTo>
                  <a:cubicBezTo>
                    <a:pt x="116" y="485"/>
                    <a:pt x="133" y="479"/>
                    <a:pt x="150" y="465"/>
                  </a:cubicBezTo>
                  <a:cubicBezTo>
                    <a:pt x="395" y="274"/>
                    <a:pt x="696" y="178"/>
                    <a:pt x="1010" y="137"/>
                  </a:cubicBezTo>
                  <a:cubicBezTo>
                    <a:pt x="1037" y="137"/>
                    <a:pt x="1078" y="82"/>
                    <a:pt x="1051" y="55"/>
                  </a:cubicBezTo>
                  <a:cubicBezTo>
                    <a:pt x="1037" y="14"/>
                    <a:pt x="1010" y="1"/>
                    <a:pt x="969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56;p46">
              <a:extLst>
                <a:ext uri="{FF2B5EF4-FFF2-40B4-BE49-F238E27FC236}">
                  <a16:creationId xmlns:a16="http://schemas.microsoft.com/office/drawing/2014/main" id="{03F42D72-E950-5C46-8022-FBC108EBEE5D}"/>
                </a:ext>
              </a:extLst>
            </p:cNvPr>
            <p:cNvSpPr/>
            <p:nvPr/>
          </p:nvSpPr>
          <p:spPr>
            <a:xfrm>
              <a:off x="7797243" y="2588767"/>
              <a:ext cx="27486" cy="11327"/>
            </a:xfrm>
            <a:custGeom>
              <a:avLst/>
              <a:gdLst/>
              <a:ahLst/>
              <a:cxnLst/>
              <a:rect l="l" t="t" r="r" b="b"/>
              <a:pathLst>
                <a:path w="694" h="286" extrusionOk="0">
                  <a:moveTo>
                    <a:pt x="214" y="1"/>
                  </a:moveTo>
                  <a:cubicBezTo>
                    <a:pt x="164" y="1"/>
                    <a:pt x="116" y="7"/>
                    <a:pt x="69" y="19"/>
                  </a:cubicBezTo>
                  <a:cubicBezTo>
                    <a:pt x="42" y="19"/>
                    <a:pt x="1" y="74"/>
                    <a:pt x="28" y="101"/>
                  </a:cubicBezTo>
                  <a:cubicBezTo>
                    <a:pt x="39" y="135"/>
                    <a:pt x="60" y="159"/>
                    <a:pt x="89" y="159"/>
                  </a:cubicBezTo>
                  <a:cubicBezTo>
                    <a:pt x="96" y="159"/>
                    <a:pt x="103" y="158"/>
                    <a:pt x="110" y="156"/>
                  </a:cubicBezTo>
                  <a:cubicBezTo>
                    <a:pt x="123" y="156"/>
                    <a:pt x="164" y="156"/>
                    <a:pt x="178" y="142"/>
                  </a:cubicBezTo>
                  <a:lnTo>
                    <a:pt x="355" y="142"/>
                  </a:lnTo>
                  <a:cubicBezTo>
                    <a:pt x="383" y="142"/>
                    <a:pt x="396" y="156"/>
                    <a:pt x="437" y="156"/>
                  </a:cubicBezTo>
                  <a:cubicBezTo>
                    <a:pt x="451" y="156"/>
                    <a:pt x="451" y="169"/>
                    <a:pt x="465" y="169"/>
                  </a:cubicBezTo>
                  <a:cubicBezTo>
                    <a:pt x="465" y="169"/>
                    <a:pt x="478" y="169"/>
                    <a:pt x="478" y="196"/>
                  </a:cubicBezTo>
                  <a:cubicBezTo>
                    <a:pt x="492" y="210"/>
                    <a:pt x="519" y="210"/>
                    <a:pt x="533" y="224"/>
                  </a:cubicBezTo>
                  <a:cubicBezTo>
                    <a:pt x="547" y="224"/>
                    <a:pt x="547" y="237"/>
                    <a:pt x="574" y="237"/>
                  </a:cubicBezTo>
                  <a:lnTo>
                    <a:pt x="588" y="265"/>
                  </a:lnTo>
                  <a:cubicBezTo>
                    <a:pt x="601" y="278"/>
                    <a:pt x="618" y="285"/>
                    <a:pt x="635" y="285"/>
                  </a:cubicBezTo>
                  <a:cubicBezTo>
                    <a:pt x="652" y="285"/>
                    <a:pt x="669" y="278"/>
                    <a:pt x="683" y="265"/>
                  </a:cubicBezTo>
                  <a:cubicBezTo>
                    <a:pt x="683" y="266"/>
                    <a:pt x="683" y="267"/>
                    <a:pt x="683" y="267"/>
                  </a:cubicBezTo>
                  <a:cubicBezTo>
                    <a:pt x="686" y="267"/>
                    <a:pt x="694" y="221"/>
                    <a:pt x="669" y="196"/>
                  </a:cubicBezTo>
                  <a:cubicBezTo>
                    <a:pt x="553" y="70"/>
                    <a:pt x="381" y="1"/>
                    <a:pt x="214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57;p46">
              <a:extLst>
                <a:ext uri="{FF2B5EF4-FFF2-40B4-BE49-F238E27FC236}">
                  <a16:creationId xmlns:a16="http://schemas.microsoft.com/office/drawing/2014/main" id="{7975EA1F-463F-344C-8A53-E074FDB26AFB}"/>
                </a:ext>
              </a:extLst>
            </p:cNvPr>
            <p:cNvSpPr/>
            <p:nvPr/>
          </p:nvSpPr>
          <p:spPr>
            <a:xfrm>
              <a:off x="7781046" y="2721915"/>
              <a:ext cx="25981" cy="8317"/>
            </a:xfrm>
            <a:custGeom>
              <a:avLst/>
              <a:gdLst/>
              <a:ahLst/>
              <a:cxnLst/>
              <a:rect l="l" t="t" r="r" b="b"/>
              <a:pathLst>
                <a:path w="656" h="210" extrusionOk="0">
                  <a:moveTo>
                    <a:pt x="546" y="1"/>
                  </a:moveTo>
                  <a:cubicBezTo>
                    <a:pt x="396" y="15"/>
                    <a:pt x="219" y="56"/>
                    <a:pt x="68" y="69"/>
                  </a:cubicBezTo>
                  <a:cubicBezTo>
                    <a:pt x="41" y="69"/>
                    <a:pt x="0" y="124"/>
                    <a:pt x="27" y="151"/>
                  </a:cubicBezTo>
                  <a:cubicBezTo>
                    <a:pt x="39" y="185"/>
                    <a:pt x="59" y="209"/>
                    <a:pt x="89" y="209"/>
                  </a:cubicBezTo>
                  <a:cubicBezTo>
                    <a:pt x="95" y="209"/>
                    <a:pt x="102" y="208"/>
                    <a:pt x="109" y="206"/>
                  </a:cubicBezTo>
                  <a:cubicBezTo>
                    <a:pt x="259" y="192"/>
                    <a:pt x="437" y="151"/>
                    <a:pt x="587" y="137"/>
                  </a:cubicBezTo>
                  <a:cubicBezTo>
                    <a:pt x="614" y="137"/>
                    <a:pt x="655" y="83"/>
                    <a:pt x="642" y="56"/>
                  </a:cubicBezTo>
                  <a:cubicBezTo>
                    <a:pt x="614" y="15"/>
                    <a:pt x="587" y="1"/>
                    <a:pt x="54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58;p46">
              <a:extLst>
                <a:ext uri="{FF2B5EF4-FFF2-40B4-BE49-F238E27FC236}">
                  <a16:creationId xmlns:a16="http://schemas.microsoft.com/office/drawing/2014/main" id="{6EFE8B6D-817B-1C47-9EC2-6BE4C0323110}"/>
                </a:ext>
              </a:extLst>
            </p:cNvPr>
            <p:cNvSpPr/>
            <p:nvPr/>
          </p:nvSpPr>
          <p:spPr>
            <a:xfrm>
              <a:off x="7789125" y="2652014"/>
              <a:ext cx="23842" cy="34536"/>
            </a:xfrm>
            <a:custGeom>
              <a:avLst/>
              <a:gdLst/>
              <a:ahLst/>
              <a:cxnLst/>
              <a:rect l="l" t="t" r="r" b="b"/>
              <a:pathLst>
                <a:path w="602" h="872" extrusionOk="0">
                  <a:moveTo>
                    <a:pt x="86" y="0"/>
                  </a:moveTo>
                  <a:cubicBezTo>
                    <a:pt x="76" y="0"/>
                    <a:pt x="66" y="2"/>
                    <a:pt x="55" y="5"/>
                  </a:cubicBezTo>
                  <a:cubicBezTo>
                    <a:pt x="28" y="33"/>
                    <a:pt x="1" y="74"/>
                    <a:pt x="28" y="114"/>
                  </a:cubicBezTo>
                  <a:cubicBezTo>
                    <a:pt x="69" y="278"/>
                    <a:pt x="260" y="306"/>
                    <a:pt x="383" y="401"/>
                  </a:cubicBezTo>
                  <a:cubicBezTo>
                    <a:pt x="438" y="456"/>
                    <a:pt x="465" y="510"/>
                    <a:pt x="438" y="579"/>
                  </a:cubicBezTo>
                  <a:cubicBezTo>
                    <a:pt x="383" y="647"/>
                    <a:pt x="315" y="688"/>
                    <a:pt x="247" y="742"/>
                  </a:cubicBezTo>
                  <a:cubicBezTo>
                    <a:pt x="206" y="783"/>
                    <a:pt x="206" y="811"/>
                    <a:pt x="247" y="852"/>
                  </a:cubicBezTo>
                  <a:cubicBezTo>
                    <a:pt x="253" y="865"/>
                    <a:pt x="270" y="872"/>
                    <a:pt x="289" y="872"/>
                  </a:cubicBezTo>
                  <a:cubicBezTo>
                    <a:pt x="308" y="872"/>
                    <a:pt x="328" y="865"/>
                    <a:pt x="342" y="852"/>
                  </a:cubicBezTo>
                  <a:cubicBezTo>
                    <a:pt x="410" y="783"/>
                    <a:pt x="506" y="729"/>
                    <a:pt x="547" y="647"/>
                  </a:cubicBezTo>
                  <a:cubicBezTo>
                    <a:pt x="601" y="551"/>
                    <a:pt x="601" y="456"/>
                    <a:pt x="547" y="374"/>
                  </a:cubicBezTo>
                  <a:cubicBezTo>
                    <a:pt x="506" y="278"/>
                    <a:pt x="410" y="237"/>
                    <a:pt x="328" y="196"/>
                  </a:cubicBezTo>
                  <a:cubicBezTo>
                    <a:pt x="260" y="169"/>
                    <a:pt x="192" y="128"/>
                    <a:pt x="165" y="46"/>
                  </a:cubicBezTo>
                  <a:cubicBezTo>
                    <a:pt x="144" y="16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59;p46">
              <a:extLst>
                <a:ext uri="{FF2B5EF4-FFF2-40B4-BE49-F238E27FC236}">
                  <a16:creationId xmlns:a16="http://schemas.microsoft.com/office/drawing/2014/main" id="{54D556F3-40BD-F349-9715-77788E00D751}"/>
                </a:ext>
              </a:extLst>
            </p:cNvPr>
            <p:cNvSpPr/>
            <p:nvPr/>
          </p:nvSpPr>
          <p:spPr>
            <a:xfrm>
              <a:off x="7767501" y="2704172"/>
              <a:ext cx="35209" cy="8673"/>
            </a:xfrm>
            <a:custGeom>
              <a:avLst/>
              <a:gdLst/>
              <a:ahLst/>
              <a:cxnLst/>
              <a:rect l="l" t="t" r="r" b="b"/>
              <a:pathLst>
                <a:path w="889" h="219" extrusionOk="0">
                  <a:moveTo>
                    <a:pt x="808" y="1"/>
                  </a:moveTo>
                  <a:cubicBezTo>
                    <a:pt x="797" y="1"/>
                    <a:pt x="787" y="4"/>
                    <a:pt x="779" y="12"/>
                  </a:cubicBezTo>
                  <a:cubicBezTo>
                    <a:pt x="666" y="57"/>
                    <a:pt x="541" y="78"/>
                    <a:pt x="415" y="78"/>
                  </a:cubicBezTo>
                  <a:cubicBezTo>
                    <a:pt x="312" y="78"/>
                    <a:pt x="208" y="64"/>
                    <a:pt x="110" y="40"/>
                  </a:cubicBezTo>
                  <a:cubicBezTo>
                    <a:pt x="100" y="36"/>
                    <a:pt x="91" y="35"/>
                    <a:pt x="82" y="35"/>
                  </a:cubicBezTo>
                  <a:cubicBezTo>
                    <a:pt x="52" y="35"/>
                    <a:pt x="28" y="52"/>
                    <a:pt x="28" y="94"/>
                  </a:cubicBezTo>
                  <a:cubicBezTo>
                    <a:pt x="1" y="121"/>
                    <a:pt x="28" y="176"/>
                    <a:pt x="69" y="176"/>
                  </a:cubicBezTo>
                  <a:cubicBezTo>
                    <a:pt x="177" y="204"/>
                    <a:pt x="288" y="219"/>
                    <a:pt x="398" y="219"/>
                  </a:cubicBezTo>
                  <a:cubicBezTo>
                    <a:pt x="554" y="219"/>
                    <a:pt x="710" y="191"/>
                    <a:pt x="861" y="135"/>
                  </a:cubicBezTo>
                  <a:cubicBezTo>
                    <a:pt x="874" y="121"/>
                    <a:pt x="888" y="80"/>
                    <a:pt x="874" y="40"/>
                  </a:cubicBezTo>
                  <a:cubicBezTo>
                    <a:pt x="865" y="20"/>
                    <a:pt x="835" y="1"/>
                    <a:pt x="80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60;p46">
              <a:extLst>
                <a:ext uri="{FF2B5EF4-FFF2-40B4-BE49-F238E27FC236}">
                  <a16:creationId xmlns:a16="http://schemas.microsoft.com/office/drawing/2014/main" id="{8075ECB1-8DFF-B245-95BF-77F2BC915B82}"/>
                </a:ext>
              </a:extLst>
            </p:cNvPr>
            <p:cNvSpPr/>
            <p:nvPr/>
          </p:nvSpPr>
          <p:spPr>
            <a:xfrm>
              <a:off x="7615265" y="3282189"/>
              <a:ext cx="62853" cy="95250"/>
            </a:xfrm>
            <a:custGeom>
              <a:avLst/>
              <a:gdLst/>
              <a:ahLst/>
              <a:cxnLst/>
              <a:rect l="l" t="t" r="r" b="b"/>
              <a:pathLst>
                <a:path w="1587" h="2405" extrusionOk="0">
                  <a:moveTo>
                    <a:pt x="1521" y="1"/>
                  </a:moveTo>
                  <a:cubicBezTo>
                    <a:pt x="1487" y="1"/>
                    <a:pt x="1450" y="21"/>
                    <a:pt x="1443" y="62"/>
                  </a:cubicBezTo>
                  <a:cubicBezTo>
                    <a:pt x="1306" y="950"/>
                    <a:pt x="801" y="1755"/>
                    <a:pt x="64" y="2287"/>
                  </a:cubicBezTo>
                  <a:cubicBezTo>
                    <a:pt x="1" y="2329"/>
                    <a:pt x="44" y="2404"/>
                    <a:pt x="104" y="2404"/>
                  </a:cubicBezTo>
                  <a:cubicBezTo>
                    <a:pt x="122" y="2404"/>
                    <a:pt x="141" y="2398"/>
                    <a:pt x="160" y="2383"/>
                  </a:cubicBezTo>
                  <a:cubicBezTo>
                    <a:pt x="938" y="1837"/>
                    <a:pt x="1443" y="1004"/>
                    <a:pt x="1579" y="62"/>
                  </a:cubicBezTo>
                  <a:cubicBezTo>
                    <a:pt x="1586" y="21"/>
                    <a:pt x="1555" y="1"/>
                    <a:pt x="152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61;p46">
              <a:extLst>
                <a:ext uri="{FF2B5EF4-FFF2-40B4-BE49-F238E27FC236}">
                  <a16:creationId xmlns:a16="http://schemas.microsoft.com/office/drawing/2014/main" id="{F453C588-2EE7-DA49-86B9-225734E0D2CA}"/>
                </a:ext>
              </a:extLst>
            </p:cNvPr>
            <p:cNvSpPr/>
            <p:nvPr/>
          </p:nvSpPr>
          <p:spPr>
            <a:xfrm>
              <a:off x="7670235" y="3276526"/>
              <a:ext cx="187609" cy="11921"/>
            </a:xfrm>
            <a:custGeom>
              <a:avLst/>
              <a:gdLst/>
              <a:ahLst/>
              <a:cxnLst/>
              <a:rect l="l" t="t" r="r" b="b"/>
              <a:pathLst>
                <a:path w="4737" h="301" extrusionOk="0">
                  <a:moveTo>
                    <a:pt x="4627" y="1"/>
                  </a:moveTo>
                  <a:cubicBezTo>
                    <a:pt x="3126" y="55"/>
                    <a:pt x="1611" y="96"/>
                    <a:pt x="109" y="137"/>
                  </a:cubicBezTo>
                  <a:cubicBezTo>
                    <a:pt x="0" y="137"/>
                    <a:pt x="0" y="301"/>
                    <a:pt x="109" y="301"/>
                  </a:cubicBezTo>
                  <a:cubicBezTo>
                    <a:pt x="1611" y="246"/>
                    <a:pt x="3126" y="205"/>
                    <a:pt x="4627" y="164"/>
                  </a:cubicBezTo>
                  <a:cubicBezTo>
                    <a:pt x="4736" y="164"/>
                    <a:pt x="4736" y="1"/>
                    <a:pt x="4627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62;p46">
              <a:extLst>
                <a:ext uri="{FF2B5EF4-FFF2-40B4-BE49-F238E27FC236}">
                  <a16:creationId xmlns:a16="http://schemas.microsoft.com/office/drawing/2014/main" id="{77128596-B428-1149-B520-E1F7E0930AE4}"/>
                </a:ext>
              </a:extLst>
            </p:cNvPr>
            <p:cNvSpPr/>
            <p:nvPr/>
          </p:nvSpPr>
          <p:spPr>
            <a:xfrm>
              <a:off x="7848055" y="3276407"/>
              <a:ext cx="43962" cy="79289"/>
            </a:xfrm>
            <a:custGeom>
              <a:avLst/>
              <a:gdLst/>
              <a:ahLst/>
              <a:cxnLst/>
              <a:rect l="l" t="t" r="r" b="b"/>
              <a:pathLst>
                <a:path w="1110" h="2002" extrusionOk="0">
                  <a:moveTo>
                    <a:pt x="135" y="0"/>
                  </a:moveTo>
                  <a:cubicBezTo>
                    <a:pt x="100" y="0"/>
                    <a:pt x="62" y="24"/>
                    <a:pt x="55" y="72"/>
                  </a:cubicBezTo>
                  <a:cubicBezTo>
                    <a:pt x="1" y="823"/>
                    <a:pt x="355" y="1573"/>
                    <a:pt x="970" y="1983"/>
                  </a:cubicBezTo>
                  <a:cubicBezTo>
                    <a:pt x="988" y="1996"/>
                    <a:pt x="1005" y="2002"/>
                    <a:pt x="1020" y="2002"/>
                  </a:cubicBezTo>
                  <a:cubicBezTo>
                    <a:pt x="1082" y="2002"/>
                    <a:pt x="1109" y="1907"/>
                    <a:pt x="1065" y="1874"/>
                  </a:cubicBezTo>
                  <a:cubicBezTo>
                    <a:pt x="478" y="1478"/>
                    <a:pt x="137" y="782"/>
                    <a:pt x="205" y="72"/>
                  </a:cubicBezTo>
                  <a:cubicBezTo>
                    <a:pt x="205" y="24"/>
                    <a:pt x="171" y="0"/>
                    <a:pt x="13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63;p46">
              <a:extLst>
                <a:ext uri="{FF2B5EF4-FFF2-40B4-BE49-F238E27FC236}">
                  <a16:creationId xmlns:a16="http://schemas.microsoft.com/office/drawing/2014/main" id="{AC3C426B-2BB9-094B-BBB3-77D5616A793F}"/>
                </a:ext>
              </a:extLst>
            </p:cNvPr>
            <p:cNvSpPr/>
            <p:nvPr/>
          </p:nvSpPr>
          <p:spPr>
            <a:xfrm>
              <a:off x="7442118" y="3173279"/>
              <a:ext cx="223808" cy="180044"/>
            </a:xfrm>
            <a:custGeom>
              <a:avLst/>
              <a:gdLst/>
              <a:ahLst/>
              <a:cxnLst/>
              <a:rect l="l" t="t" r="r" b="b"/>
              <a:pathLst>
                <a:path w="5651" h="4546" extrusionOk="0">
                  <a:moveTo>
                    <a:pt x="1092" y="1"/>
                  </a:moveTo>
                  <a:cubicBezTo>
                    <a:pt x="1092" y="1"/>
                    <a:pt x="0" y="560"/>
                    <a:pt x="55" y="2021"/>
                  </a:cubicBezTo>
                  <a:lnTo>
                    <a:pt x="4982" y="4546"/>
                  </a:lnTo>
                  <a:cubicBezTo>
                    <a:pt x="4982" y="4546"/>
                    <a:pt x="5419" y="4027"/>
                    <a:pt x="5651" y="3468"/>
                  </a:cubicBezTo>
                  <a:lnTo>
                    <a:pt x="1092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64;p46">
              <a:extLst>
                <a:ext uri="{FF2B5EF4-FFF2-40B4-BE49-F238E27FC236}">
                  <a16:creationId xmlns:a16="http://schemas.microsoft.com/office/drawing/2014/main" id="{92105FBD-3067-7C45-BD13-FE1B4FE13407}"/>
                </a:ext>
              </a:extLst>
            </p:cNvPr>
            <p:cNvSpPr/>
            <p:nvPr/>
          </p:nvSpPr>
          <p:spPr>
            <a:xfrm>
              <a:off x="7431860" y="3170982"/>
              <a:ext cx="60754" cy="93072"/>
            </a:xfrm>
            <a:custGeom>
              <a:avLst/>
              <a:gdLst/>
              <a:ahLst/>
              <a:cxnLst/>
              <a:rect l="l" t="t" r="r" b="b"/>
              <a:pathLst>
                <a:path w="1534" h="2350" extrusionOk="0">
                  <a:moveTo>
                    <a:pt x="1404" y="1"/>
                  </a:moveTo>
                  <a:cubicBezTo>
                    <a:pt x="1396" y="1"/>
                    <a:pt x="1387" y="2"/>
                    <a:pt x="1379" y="4"/>
                  </a:cubicBezTo>
                  <a:cubicBezTo>
                    <a:pt x="532" y="400"/>
                    <a:pt x="0" y="1369"/>
                    <a:pt x="123" y="2297"/>
                  </a:cubicBezTo>
                  <a:cubicBezTo>
                    <a:pt x="129" y="2332"/>
                    <a:pt x="157" y="2350"/>
                    <a:pt x="187" y="2350"/>
                  </a:cubicBezTo>
                  <a:cubicBezTo>
                    <a:pt x="226" y="2350"/>
                    <a:pt x="267" y="2319"/>
                    <a:pt x="259" y="2256"/>
                  </a:cubicBezTo>
                  <a:cubicBezTo>
                    <a:pt x="150" y="1383"/>
                    <a:pt x="642" y="509"/>
                    <a:pt x="1447" y="127"/>
                  </a:cubicBezTo>
                  <a:cubicBezTo>
                    <a:pt x="1534" y="115"/>
                    <a:pt x="1485" y="1"/>
                    <a:pt x="1404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65;p46">
              <a:extLst>
                <a:ext uri="{FF2B5EF4-FFF2-40B4-BE49-F238E27FC236}">
                  <a16:creationId xmlns:a16="http://schemas.microsoft.com/office/drawing/2014/main" id="{013548FA-E03F-DD49-B4F2-E29B0E5BDB41}"/>
                </a:ext>
              </a:extLst>
            </p:cNvPr>
            <p:cNvSpPr/>
            <p:nvPr/>
          </p:nvSpPr>
          <p:spPr>
            <a:xfrm>
              <a:off x="7449088" y="3150586"/>
              <a:ext cx="69230" cy="25228"/>
            </a:xfrm>
            <a:custGeom>
              <a:avLst/>
              <a:gdLst/>
              <a:ahLst/>
              <a:cxnLst/>
              <a:rect l="l" t="t" r="r" b="b"/>
              <a:pathLst>
                <a:path w="1748" h="637" extrusionOk="0">
                  <a:moveTo>
                    <a:pt x="600" y="0"/>
                  </a:moveTo>
                  <a:cubicBezTo>
                    <a:pt x="425" y="0"/>
                    <a:pt x="249" y="32"/>
                    <a:pt x="84" y="96"/>
                  </a:cubicBezTo>
                  <a:cubicBezTo>
                    <a:pt x="0" y="132"/>
                    <a:pt x="42" y="240"/>
                    <a:pt x="117" y="240"/>
                  </a:cubicBezTo>
                  <a:cubicBezTo>
                    <a:pt x="128" y="240"/>
                    <a:pt x="140" y="238"/>
                    <a:pt x="152" y="233"/>
                  </a:cubicBezTo>
                  <a:cubicBezTo>
                    <a:pt x="295" y="173"/>
                    <a:pt x="446" y="145"/>
                    <a:pt x="598" y="145"/>
                  </a:cubicBezTo>
                  <a:cubicBezTo>
                    <a:pt x="970" y="145"/>
                    <a:pt x="1343" y="314"/>
                    <a:pt x="1585" y="615"/>
                  </a:cubicBezTo>
                  <a:cubicBezTo>
                    <a:pt x="1597" y="630"/>
                    <a:pt x="1613" y="636"/>
                    <a:pt x="1629" y="636"/>
                  </a:cubicBezTo>
                  <a:cubicBezTo>
                    <a:pt x="1685" y="636"/>
                    <a:pt x="1747" y="559"/>
                    <a:pt x="1694" y="505"/>
                  </a:cubicBezTo>
                  <a:cubicBezTo>
                    <a:pt x="1434" y="178"/>
                    <a:pt x="1019" y="0"/>
                    <a:pt x="6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66;p46">
              <a:extLst>
                <a:ext uri="{FF2B5EF4-FFF2-40B4-BE49-F238E27FC236}">
                  <a16:creationId xmlns:a16="http://schemas.microsoft.com/office/drawing/2014/main" id="{E32819F2-18FC-5B42-B2BC-6EA17A5B3055}"/>
                </a:ext>
              </a:extLst>
            </p:cNvPr>
            <p:cNvSpPr/>
            <p:nvPr/>
          </p:nvSpPr>
          <p:spPr>
            <a:xfrm>
              <a:off x="7591027" y="2986111"/>
              <a:ext cx="14377" cy="172757"/>
            </a:xfrm>
            <a:custGeom>
              <a:avLst/>
              <a:gdLst/>
              <a:ahLst/>
              <a:cxnLst/>
              <a:rect l="l" t="t" r="r" b="b"/>
              <a:pathLst>
                <a:path w="363" h="4362" extrusionOk="0">
                  <a:moveTo>
                    <a:pt x="176" y="0"/>
                  </a:moveTo>
                  <a:cubicBezTo>
                    <a:pt x="138" y="0"/>
                    <a:pt x="103" y="22"/>
                    <a:pt x="103" y="72"/>
                  </a:cubicBezTo>
                  <a:cubicBezTo>
                    <a:pt x="212" y="1465"/>
                    <a:pt x="185" y="2884"/>
                    <a:pt x="7" y="4290"/>
                  </a:cubicBezTo>
                  <a:cubicBezTo>
                    <a:pt x="1" y="4338"/>
                    <a:pt x="35" y="4362"/>
                    <a:pt x="72" y="4362"/>
                  </a:cubicBezTo>
                  <a:cubicBezTo>
                    <a:pt x="110" y="4362"/>
                    <a:pt x="151" y="4338"/>
                    <a:pt x="158" y="4290"/>
                  </a:cubicBezTo>
                  <a:cubicBezTo>
                    <a:pt x="321" y="2884"/>
                    <a:pt x="362" y="1465"/>
                    <a:pt x="267" y="72"/>
                  </a:cubicBezTo>
                  <a:cubicBezTo>
                    <a:pt x="267" y="29"/>
                    <a:pt x="220" y="0"/>
                    <a:pt x="176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67;p46">
              <a:extLst>
                <a:ext uri="{FF2B5EF4-FFF2-40B4-BE49-F238E27FC236}">
                  <a16:creationId xmlns:a16="http://schemas.microsoft.com/office/drawing/2014/main" id="{BAAC7233-3331-3D48-8C40-0D9BA256705E}"/>
                </a:ext>
              </a:extLst>
            </p:cNvPr>
            <p:cNvSpPr/>
            <p:nvPr/>
          </p:nvSpPr>
          <p:spPr>
            <a:xfrm>
              <a:off x="7651542" y="2817677"/>
              <a:ext cx="155489" cy="73982"/>
            </a:xfrm>
            <a:custGeom>
              <a:avLst/>
              <a:gdLst/>
              <a:ahLst/>
              <a:cxnLst/>
              <a:rect l="l" t="t" r="r" b="b"/>
              <a:pathLst>
                <a:path w="3926" h="1868" extrusionOk="0">
                  <a:moveTo>
                    <a:pt x="81" y="1"/>
                  </a:moveTo>
                  <a:cubicBezTo>
                    <a:pt x="42" y="1"/>
                    <a:pt x="0" y="32"/>
                    <a:pt x="8" y="94"/>
                  </a:cubicBezTo>
                  <a:cubicBezTo>
                    <a:pt x="63" y="449"/>
                    <a:pt x="390" y="640"/>
                    <a:pt x="691" y="736"/>
                  </a:cubicBezTo>
                  <a:cubicBezTo>
                    <a:pt x="1059" y="872"/>
                    <a:pt x="1414" y="995"/>
                    <a:pt x="1755" y="1186"/>
                  </a:cubicBezTo>
                  <a:cubicBezTo>
                    <a:pt x="1905" y="1268"/>
                    <a:pt x="2083" y="1391"/>
                    <a:pt x="2219" y="1487"/>
                  </a:cubicBezTo>
                  <a:cubicBezTo>
                    <a:pt x="2356" y="1596"/>
                    <a:pt x="2492" y="1732"/>
                    <a:pt x="2642" y="1814"/>
                  </a:cubicBezTo>
                  <a:cubicBezTo>
                    <a:pt x="2714" y="1852"/>
                    <a:pt x="2782" y="1868"/>
                    <a:pt x="2846" y="1868"/>
                  </a:cubicBezTo>
                  <a:cubicBezTo>
                    <a:pt x="3085" y="1868"/>
                    <a:pt x="3270" y="1642"/>
                    <a:pt x="3420" y="1459"/>
                  </a:cubicBezTo>
                  <a:cubicBezTo>
                    <a:pt x="3680" y="1118"/>
                    <a:pt x="3925" y="709"/>
                    <a:pt x="3789" y="285"/>
                  </a:cubicBezTo>
                  <a:cubicBezTo>
                    <a:pt x="3772" y="246"/>
                    <a:pt x="3739" y="230"/>
                    <a:pt x="3709" y="230"/>
                  </a:cubicBezTo>
                  <a:cubicBezTo>
                    <a:pt x="3666" y="230"/>
                    <a:pt x="3628" y="264"/>
                    <a:pt x="3652" y="313"/>
                  </a:cubicBezTo>
                  <a:cubicBezTo>
                    <a:pt x="3775" y="654"/>
                    <a:pt x="3584" y="995"/>
                    <a:pt x="3379" y="1268"/>
                  </a:cubicBezTo>
                  <a:cubicBezTo>
                    <a:pt x="3270" y="1391"/>
                    <a:pt x="3188" y="1541"/>
                    <a:pt x="3052" y="1623"/>
                  </a:cubicBezTo>
                  <a:cubicBezTo>
                    <a:pt x="2986" y="1676"/>
                    <a:pt x="2917" y="1700"/>
                    <a:pt x="2847" y="1700"/>
                  </a:cubicBezTo>
                  <a:cubicBezTo>
                    <a:pt x="2773" y="1700"/>
                    <a:pt x="2699" y="1672"/>
                    <a:pt x="2629" y="1623"/>
                  </a:cubicBezTo>
                  <a:cubicBezTo>
                    <a:pt x="2492" y="1541"/>
                    <a:pt x="2383" y="1418"/>
                    <a:pt x="2246" y="1336"/>
                  </a:cubicBezTo>
                  <a:cubicBezTo>
                    <a:pt x="2110" y="1241"/>
                    <a:pt x="1974" y="1145"/>
                    <a:pt x="1837" y="1063"/>
                  </a:cubicBezTo>
                  <a:cubicBezTo>
                    <a:pt x="1550" y="900"/>
                    <a:pt x="1264" y="777"/>
                    <a:pt x="950" y="668"/>
                  </a:cubicBezTo>
                  <a:cubicBezTo>
                    <a:pt x="622" y="572"/>
                    <a:pt x="213" y="449"/>
                    <a:pt x="145" y="53"/>
                  </a:cubicBezTo>
                  <a:cubicBezTo>
                    <a:pt x="139" y="18"/>
                    <a:pt x="110" y="1"/>
                    <a:pt x="8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68;p46">
              <a:extLst>
                <a:ext uri="{FF2B5EF4-FFF2-40B4-BE49-F238E27FC236}">
                  <a16:creationId xmlns:a16="http://schemas.microsoft.com/office/drawing/2014/main" id="{E402B805-83F4-EA49-BFCF-F9B5D082CB98}"/>
                </a:ext>
              </a:extLst>
            </p:cNvPr>
            <p:cNvSpPr/>
            <p:nvPr/>
          </p:nvSpPr>
          <p:spPr>
            <a:xfrm>
              <a:off x="7700571" y="2899102"/>
              <a:ext cx="22654" cy="119013"/>
            </a:xfrm>
            <a:custGeom>
              <a:avLst/>
              <a:gdLst/>
              <a:ahLst/>
              <a:cxnLst/>
              <a:rect l="l" t="t" r="r" b="b"/>
              <a:pathLst>
                <a:path w="572" h="3005" extrusionOk="0">
                  <a:moveTo>
                    <a:pt x="89" y="0"/>
                  </a:moveTo>
                  <a:cubicBezTo>
                    <a:pt x="43" y="0"/>
                    <a:pt x="0" y="35"/>
                    <a:pt x="26" y="86"/>
                  </a:cubicBezTo>
                  <a:cubicBezTo>
                    <a:pt x="353" y="987"/>
                    <a:pt x="435" y="1983"/>
                    <a:pt x="285" y="2938"/>
                  </a:cubicBezTo>
                  <a:cubicBezTo>
                    <a:pt x="271" y="2981"/>
                    <a:pt x="305" y="3005"/>
                    <a:pt x="344" y="3005"/>
                  </a:cubicBezTo>
                  <a:cubicBezTo>
                    <a:pt x="381" y="3005"/>
                    <a:pt x="422" y="2984"/>
                    <a:pt x="435" y="2938"/>
                  </a:cubicBezTo>
                  <a:cubicBezTo>
                    <a:pt x="572" y="1956"/>
                    <a:pt x="490" y="973"/>
                    <a:pt x="162" y="45"/>
                  </a:cubicBezTo>
                  <a:cubicBezTo>
                    <a:pt x="147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69;p46">
              <a:extLst>
                <a:ext uri="{FF2B5EF4-FFF2-40B4-BE49-F238E27FC236}">
                  <a16:creationId xmlns:a16="http://schemas.microsoft.com/office/drawing/2014/main" id="{39AAC75B-ECF4-6748-AABA-BFE5752D74F3}"/>
                </a:ext>
              </a:extLst>
            </p:cNvPr>
            <p:cNvSpPr/>
            <p:nvPr/>
          </p:nvSpPr>
          <p:spPr>
            <a:xfrm>
              <a:off x="7802788" y="2890270"/>
              <a:ext cx="21545" cy="136162"/>
            </a:xfrm>
            <a:custGeom>
              <a:avLst/>
              <a:gdLst/>
              <a:ahLst/>
              <a:cxnLst/>
              <a:rect l="l" t="t" r="r" b="b"/>
              <a:pathLst>
                <a:path w="544" h="3438" extrusionOk="0">
                  <a:moveTo>
                    <a:pt x="82" y="1"/>
                  </a:moveTo>
                  <a:cubicBezTo>
                    <a:pt x="38" y="1"/>
                    <a:pt x="0" y="34"/>
                    <a:pt x="24" y="90"/>
                  </a:cubicBezTo>
                  <a:cubicBezTo>
                    <a:pt x="338" y="1141"/>
                    <a:pt x="407" y="2274"/>
                    <a:pt x="188" y="3339"/>
                  </a:cubicBezTo>
                  <a:cubicBezTo>
                    <a:pt x="180" y="3399"/>
                    <a:pt x="230" y="3437"/>
                    <a:pt x="273" y="3437"/>
                  </a:cubicBezTo>
                  <a:cubicBezTo>
                    <a:pt x="298" y="3437"/>
                    <a:pt x="320" y="3424"/>
                    <a:pt x="325" y="3393"/>
                  </a:cubicBezTo>
                  <a:cubicBezTo>
                    <a:pt x="543" y="2288"/>
                    <a:pt x="502" y="1141"/>
                    <a:pt x="161" y="49"/>
                  </a:cubicBezTo>
                  <a:cubicBezTo>
                    <a:pt x="144" y="16"/>
                    <a:pt x="11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70;p46">
              <a:extLst>
                <a:ext uri="{FF2B5EF4-FFF2-40B4-BE49-F238E27FC236}">
                  <a16:creationId xmlns:a16="http://schemas.microsoft.com/office/drawing/2014/main" id="{7D881D9C-2952-A148-B18E-ECE6A88EC8E1}"/>
                </a:ext>
              </a:extLst>
            </p:cNvPr>
            <p:cNvSpPr/>
            <p:nvPr/>
          </p:nvSpPr>
          <p:spPr>
            <a:xfrm>
              <a:off x="7496691" y="3725196"/>
              <a:ext cx="206025" cy="883310"/>
            </a:xfrm>
            <a:custGeom>
              <a:avLst/>
              <a:gdLst/>
              <a:ahLst/>
              <a:cxnLst/>
              <a:rect l="l" t="t" r="r" b="b"/>
              <a:pathLst>
                <a:path w="5202" h="22303" extrusionOk="0">
                  <a:moveTo>
                    <a:pt x="1" y="0"/>
                  </a:moveTo>
                  <a:lnTo>
                    <a:pt x="1475" y="8776"/>
                  </a:lnTo>
                  <a:lnTo>
                    <a:pt x="1434" y="10564"/>
                  </a:lnTo>
                  <a:cubicBezTo>
                    <a:pt x="1379" y="12257"/>
                    <a:pt x="1516" y="15724"/>
                    <a:pt x="1830" y="17375"/>
                  </a:cubicBezTo>
                  <a:lnTo>
                    <a:pt x="2731" y="22275"/>
                  </a:lnTo>
                  <a:lnTo>
                    <a:pt x="4300" y="22302"/>
                  </a:lnTo>
                  <a:lnTo>
                    <a:pt x="4491" y="17757"/>
                  </a:lnTo>
                  <a:cubicBezTo>
                    <a:pt x="4573" y="15737"/>
                    <a:pt x="4409" y="11929"/>
                    <a:pt x="4000" y="9950"/>
                  </a:cubicBezTo>
                  <a:lnTo>
                    <a:pt x="3809" y="9049"/>
                  </a:lnTo>
                  <a:lnTo>
                    <a:pt x="5201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71;p46">
              <a:extLst>
                <a:ext uri="{FF2B5EF4-FFF2-40B4-BE49-F238E27FC236}">
                  <a16:creationId xmlns:a16="http://schemas.microsoft.com/office/drawing/2014/main" id="{FA391008-9587-1745-9EF4-2589A58B7D49}"/>
                </a:ext>
              </a:extLst>
            </p:cNvPr>
            <p:cNvSpPr/>
            <p:nvPr/>
          </p:nvSpPr>
          <p:spPr>
            <a:xfrm>
              <a:off x="7729680" y="3722464"/>
              <a:ext cx="217867" cy="884934"/>
            </a:xfrm>
            <a:custGeom>
              <a:avLst/>
              <a:gdLst/>
              <a:ahLst/>
              <a:cxnLst/>
              <a:rect l="l" t="t" r="r" b="b"/>
              <a:pathLst>
                <a:path w="5501" h="22344" extrusionOk="0">
                  <a:moveTo>
                    <a:pt x="1" y="1"/>
                  </a:moveTo>
                  <a:lnTo>
                    <a:pt x="1352" y="9460"/>
                  </a:lnTo>
                  <a:cubicBezTo>
                    <a:pt x="778" y="11097"/>
                    <a:pt x="533" y="14591"/>
                    <a:pt x="601" y="16311"/>
                  </a:cubicBezTo>
                  <a:lnTo>
                    <a:pt x="874" y="22344"/>
                  </a:lnTo>
                  <a:lnTo>
                    <a:pt x="2444" y="22344"/>
                  </a:lnTo>
                  <a:lnTo>
                    <a:pt x="5501" y="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72;p46">
              <a:extLst>
                <a:ext uri="{FF2B5EF4-FFF2-40B4-BE49-F238E27FC236}">
                  <a16:creationId xmlns:a16="http://schemas.microsoft.com/office/drawing/2014/main" id="{8FF494CB-E97D-364E-BCBF-32D294A4088D}"/>
                </a:ext>
              </a:extLst>
            </p:cNvPr>
            <p:cNvSpPr/>
            <p:nvPr/>
          </p:nvSpPr>
          <p:spPr>
            <a:xfrm>
              <a:off x="7499939" y="3744087"/>
              <a:ext cx="200045" cy="866043"/>
            </a:xfrm>
            <a:custGeom>
              <a:avLst/>
              <a:gdLst/>
              <a:ahLst/>
              <a:cxnLst/>
              <a:rect l="l" t="t" r="r" b="b"/>
              <a:pathLst>
                <a:path w="5051" h="21867" extrusionOk="0">
                  <a:moveTo>
                    <a:pt x="1" y="1"/>
                  </a:moveTo>
                  <a:lnTo>
                    <a:pt x="1379" y="8313"/>
                  </a:lnTo>
                  <a:lnTo>
                    <a:pt x="1352" y="10101"/>
                  </a:lnTo>
                  <a:cubicBezTo>
                    <a:pt x="1311" y="11793"/>
                    <a:pt x="1448" y="15247"/>
                    <a:pt x="1748" y="16912"/>
                  </a:cubicBezTo>
                  <a:lnTo>
                    <a:pt x="2649" y="21812"/>
                  </a:lnTo>
                  <a:lnTo>
                    <a:pt x="4218" y="21866"/>
                  </a:lnTo>
                  <a:lnTo>
                    <a:pt x="4409" y="17321"/>
                  </a:lnTo>
                  <a:cubicBezTo>
                    <a:pt x="4491" y="15288"/>
                    <a:pt x="4314" y="11507"/>
                    <a:pt x="3904" y="9514"/>
                  </a:cubicBezTo>
                  <a:lnTo>
                    <a:pt x="3727" y="8572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73;p46">
              <a:extLst>
                <a:ext uri="{FF2B5EF4-FFF2-40B4-BE49-F238E27FC236}">
                  <a16:creationId xmlns:a16="http://schemas.microsoft.com/office/drawing/2014/main" id="{827A8DDE-438E-314F-A363-C39453D8BCA9}"/>
                </a:ext>
              </a:extLst>
            </p:cNvPr>
            <p:cNvSpPr/>
            <p:nvPr/>
          </p:nvSpPr>
          <p:spPr>
            <a:xfrm>
              <a:off x="7733482" y="3744087"/>
              <a:ext cx="211926" cy="863310"/>
            </a:xfrm>
            <a:custGeom>
              <a:avLst/>
              <a:gdLst/>
              <a:ahLst/>
              <a:cxnLst/>
              <a:rect l="l" t="t" r="r" b="b"/>
              <a:pathLst>
                <a:path w="5351" h="21798" extrusionOk="0">
                  <a:moveTo>
                    <a:pt x="0" y="1"/>
                  </a:moveTo>
                  <a:lnTo>
                    <a:pt x="1269" y="8914"/>
                  </a:lnTo>
                  <a:cubicBezTo>
                    <a:pt x="710" y="10551"/>
                    <a:pt x="450" y="14045"/>
                    <a:pt x="519" y="15765"/>
                  </a:cubicBezTo>
                  <a:lnTo>
                    <a:pt x="792" y="21798"/>
                  </a:lnTo>
                  <a:lnTo>
                    <a:pt x="2361" y="21798"/>
                  </a:lnTo>
                  <a:lnTo>
                    <a:pt x="5350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74;p46">
              <a:extLst>
                <a:ext uri="{FF2B5EF4-FFF2-40B4-BE49-F238E27FC236}">
                  <a16:creationId xmlns:a16="http://schemas.microsoft.com/office/drawing/2014/main" id="{1F530D18-CD53-1547-BBE6-CE5568042C08}"/>
                </a:ext>
              </a:extLst>
            </p:cNvPr>
            <p:cNvSpPr/>
            <p:nvPr/>
          </p:nvSpPr>
          <p:spPr>
            <a:xfrm>
              <a:off x="8056172" y="2352214"/>
              <a:ext cx="85982" cy="96240"/>
            </a:xfrm>
            <a:custGeom>
              <a:avLst/>
              <a:gdLst/>
              <a:ahLst/>
              <a:cxnLst/>
              <a:rect l="l" t="t" r="r" b="b"/>
              <a:pathLst>
                <a:path w="2171" h="2430" extrusionOk="0">
                  <a:moveTo>
                    <a:pt x="1215" y="0"/>
                  </a:moveTo>
                  <a:lnTo>
                    <a:pt x="260" y="369"/>
                  </a:lnTo>
                  <a:lnTo>
                    <a:pt x="82" y="1761"/>
                  </a:lnTo>
                  <a:cubicBezTo>
                    <a:pt x="14" y="1966"/>
                    <a:pt x="14" y="2116"/>
                    <a:pt x="0" y="2348"/>
                  </a:cubicBezTo>
                  <a:lnTo>
                    <a:pt x="1283" y="2430"/>
                  </a:lnTo>
                  <a:lnTo>
                    <a:pt x="2171" y="73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75;p46">
              <a:extLst>
                <a:ext uri="{FF2B5EF4-FFF2-40B4-BE49-F238E27FC236}">
                  <a16:creationId xmlns:a16="http://schemas.microsoft.com/office/drawing/2014/main" id="{28434202-DAD2-FD4D-BE9E-359FDE51F77E}"/>
                </a:ext>
              </a:extLst>
            </p:cNvPr>
            <p:cNvSpPr/>
            <p:nvPr/>
          </p:nvSpPr>
          <p:spPr>
            <a:xfrm>
              <a:off x="7676175" y="1692733"/>
              <a:ext cx="848181" cy="806556"/>
            </a:xfrm>
            <a:custGeom>
              <a:avLst/>
              <a:gdLst/>
              <a:ahLst/>
              <a:cxnLst/>
              <a:rect l="l" t="t" r="r" b="b"/>
              <a:pathLst>
                <a:path w="21416" h="20365" extrusionOk="0">
                  <a:moveTo>
                    <a:pt x="10701" y="1"/>
                  </a:moveTo>
                  <a:lnTo>
                    <a:pt x="7412" y="6716"/>
                  </a:lnTo>
                  <a:lnTo>
                    <a:pt x="0" y="7780"/>
                  </a:lnTo>
                  <a:lnTo>
                    <a:pt x="5364" y="12994"/>
                  </a:lnTo>
                  <a:lnTo>
                    <a:pt x="4095" y="20365"/>
                  </a:lnTo>
                  <a:lnTo>
                    <a:pt x="10701" y="16884"/>
                  </a:lnTo>
                  <a:lnTo>
                    <a:pt x="17321" y="20365"/>
                  </a:lnTo>
                  <a:lnTo>
                    <a:pt x="16065" y="12994"/>
                  </a:lnTo>
                  <a:lnTo>
                    <a:pt x="21415" y="7780"/>
                  </a:lnTo>
                  <a:lnTo>
                    <a:pt x="14018" y="6716"/>
                  </a:lnTo>
                  <a:lnTo>
                    <a:pt x="107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76;p46">
              <a:extLst>
                <a:ext uri="{FF2B5EF4-FFF2-40B4-BE49-F238E27FC236}">
                  <a16:creationId xmlns:a16="http://schemas.microsoft.com/office/drawing/2014/main" id="{B2D337E9-8C2E-EF48-BDF0-A26EACD74FDB}"/>
                </a:ext>
              </a:extLst>
            </p:cNvPr>
            <p:cNvSpPr/>
            <p:nvPr/>
          </p:nvSpPr>
          <p:spPr>
            <a:xfrm>
              <a:off x="8037241" y="2343541"/>
              <a:ext cx="43288" cy="102221"/>
            </a:xfrm>
            <a:custGeom>
              <a:avLst/>
              <a:gdLst/>
              <a:ahLst/>
              <a:cxnLst/>
              <a:rect l="l" t="t" r="r" b="b"/>
              <a:pathLst>
                <a:path w="1093" h="2581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820"/>
                    <a:pt x="424" y="1693"/>
                    <a:pt x="492" y="2580"/>
                  </a:cubicBezTo>
                  <a:lnTo>
                    <a:pt x="751" y="2458"/>
                  </a:lnTo>
                  <a:cubicBezTo>
                    <a:pt x="956" y="2321"/>
                    <a:pt x="1093" y="2021"/>
                    <a:pt x="1079" y="1707"/>
                  </a:cubicBezTo>
                  <a:cubicBezTo>
                    <a:pt x="1079" y="1407"/>
                    <a:pt x="929" y="1093"/>
                    <a:pt x="724" y="997"/>
                  </a:cubicBezTo>
                  <a:cubicBezTo>
                    <a:pt x="683" y="492"/>
                    <a:pt x="356" y="96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77;p46">
              <a:extLst>
                <a:ext uri="{FF2B5EF4-FFF2-40B4-BE49-F238E27FC236}">
                  <a16:creationId xmlns:a16="http://schemas.microsoft.com/office/drawing/2014/main" id="{0189E537-69BF-4445-AFEA-8B7E9B0C5FD5}"/>
                </a:ext>
              </a:extLst>
            </p:cNvPr>
            <p:cNvSpPr/>
            <p:nvPr/>
          </p:nvSpPr>
          <p:spPr>
            <a:xfrm>
              <a:off x="8052647" y="2352927"/>
              <a:ext cx="31130" cy="85428"/>
            </a:xfrm>
            <a:custGeom>
              <a:avLst/>
              <a:gdLst/>
              <a:ahLst/>
              <a:cxnLst/>
              <a:rect l="l" t="t" r="r" b="b"/>
              <a:pathLst>
                <a:path w="786" h="2157" extrusionOk="0">
                  <a:moveTo>
                    <a:pt x="53" y="0"/>
                  </a:moveTo>
                  <a:cubicBezTo>
                    <a:pt x="14" y="0"/>
                    <a:pt x="0" y="84"/>
                    <a:pt x="35" y="119"/>
                  </a:cubicBezTo>
                  <a:cubicBezTo>
                    <a:pt x="158" y="173"/>
                    <a:pt x="171" y="392"/>
                    <a:pt x="212" y="555"/>
                  </a:cubicBezTo>
                  <a:cubicBezTo>
                    <a:pt x="226" y="637"/>
                    <a:pt x="239" y="719"/>
                    <a:pt x="280" y="787"/>
                  </a:cubicBezTo>
                  <a:cubicBezTo>
                    <a:pt x="335" y="869"/>
                    <a:pt x="376" y="910"/>
                    <a:pt x="431" y="965"/>
                  </a:cubicBezTo>
                  <a:cubicBezTo>
                    <a:pt x="553" y="1060"/>
                    <a:pt x="676" y="1197"/>
                    <a:pt x="690" y="1415"/>
                  </a:cubicBezTo>
                  <a:cubicBezTo>
                    <a:pt x="717" y="1647"/>
                    <a:pt x="649" y="1866"/>
                    <a:pt x="608" y="2070"/>
                  </a:cubicBezTo>
                  <a:cubicBezTo>
                    <a:pt x="590" y="2117"/>
                    <a:pt x="615" y="2156"/>
                    <a:pt x="641" y="2156"/>
                  </a:cubicBezTo>
                  <a:cubicBezTo>
                    <a:pt x="654" y="2156"/>
                    <a:pt x="667" y="2147"/>
                    <a:pt x="676" y="2125"/>
                  </a:cubicBezTo>
                  <a:cubicBezTo>
                    <a:pt x="717" y="1893"/>
                    <a:pt x="785" y="1675"/>
                    <a:pt x="772" y="1443"/>
                  </a:cubicBezTo>
                  <a:cubicBezTo>
                    <a:pt x="758" y="1211"/>
                    <a:pt x="676" y="1047"/>
                    <a:pt x="553" y="924"/>
                  </a:cubicBezTo>
                  <a:cubicBezTo>
                    <a:pt x="485" y="856"/>
                    <a:pt x="417" y="828"/>
                    <a:pt x="362" y="733"/>
                  </a:cubicBezTo>
                  <a:cubicBezTo>
                    <a:pt x="308" y="651"/>
                    <a:pt x="294" y="555"/>
                    <a:pt x="280" y="446"/>
                  </a:cubicBezTo>
                  <a:cubicBezTo>
                    <a:pt x="239" y="282"/>
                    <a:pt x="212" y="78"/>
                    <a:pt x="76" y="10"/>
                  </a:cubicBezTo>
                  <a:cubicBezTo>
                    <a:pt x="67" y="3"/>
                    <a:pt x="60" y="0"/>
                    <a:pt x="53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78;p46">
              <a:extLst>
                <a:ext uri="{FF2B5EF4-FFF2-40B4-BE49-F238E27FC236}">
                  <a16:creationId xmlns:a16="http://schemas.microsoft.com/office/drawing/2014/main" id="{DA0E9969-B192-5941-8E87-A2DE168C765D}"/>
                </a:ext>
              </a:extLst>
            </p:cNvPr>
            <p:cNvSpPr/>
            <p:nvPr/>
          </p:nvSpPr>
          <p:spPr>
            <a:xfrm>
              <a:off x="7673997" y="2539975"/>
              <a:ext cx="115132" cy="122181"/>
            </a:xfrm>
            <a:custGeom>
              <a:avLst/>
              <a:gdLst/>
              <a:ahLst/>
              <a:cxnLst/>
              <a:rect l="l" t="t" r="r" b="b"/>
              <a:pathLst>
                <a:path w="2907" h="3085" extrusionOk="0">
                  <a:moveTo>
                    <a:pt x="2360" y="0"/>
                  </a:moveTo>
                  <a:cubicBezTo>
                    <a:pt x="2146" y="0"/>
                    <a:pt x="1886" y="50"/>
                    <a:pt x="1707" y="105"/>
                  </a:cubicBezTo>
                  <a:cubicBezTo>
                    <a:pt x="1161" y="282"/>
                    <a:pt x="697" y="582"/>
                    <a:pt x="424" y="992"/>
                  </a:cubicBezTo>
                  <a:cubicBezTo>
                    <a:pt x="1" y="1633"/>
                    <a:pt x="28" y="2384"/>
                    <a:pt x="69" y="3080"/>
                  </a:cubicBezTo>
                  <a:cubicBezTo>
                    <a:pt x="110" y="3083"/>
                    <a:pt x="152" y="3085"/>
                    <a:pt x="194" y="3085"/>
                  </a:cubicBezTo>
                  <a:cubicBezTo>
                    <a:pt x="525" y="3085"/>
                    <a:pt x="864" y="2990"/>
                    <a:pt x="1106" y="2821"/>
                  </a:cubicBezTo>
                  <a:cubicBezTo>
                    <a:pt x="1379" y="2616"/>
                    <a:pt x="1543" y="2329"/>
                    <a:pt x="1570" y="2043"/>
                  </a:cubicBezTo>
                  <a:cubicBezTo>
                    <a:pt x="1584" y="1811"/>
                    <a:pt x="1502" y="1592"/>
                    <a:pt x="1584" y="1374"/>
                  </a:cubicBezTo>
                  <a:cubicBezTo>
                    <a:pt x="1652" y="1183"/>
                    <a:pt x="1857" y="1033"/>
                    <a:pt x="2048" y="910"/>
                  </a:cubicBezTo>
                  <a:cubicBezTo>
                    <a:pt x="2253" y="787"/>
                    <a:pt x="2457" y="678"/>
                    <a:pt x="2594" y="500"/>
                  </a:cubicBezTo>
                  <a:cubicBezTo>
                    <a:pt x="2906" y="114"/>
                    <a:pt x="2684" y="0"/>
                    <a:pt x="23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79;p46">
              <a:extLst>
                <a:ext uri="{FF2B5EF4-FFF2-40B4-BE49-F238E27FC236}">
                  <a16:creationId xmlns:a16="http://schemas.microsoft.com/office/drawing/2014/main" id="{B285F33E-40EC-9642-876E-EBD450BFA0D7}"/>
                </a:ext>
              </a:extLst>
            </p:cNvPr>
            <p:cNvSpPr/>
            <p:nvPr/>
          </p:nvSpPr>
          <p:spPr>
            <a:xfrm>
              <a:off x="5609143" y="2638707"/>
              <a:ext cx="233551" cy="291928"/>
            </a:xfrm>
            <a:custGeom>
              <a:avLst/>
              <a:gdLst/>
              <a:ahLst/>
              <a:cxnLst/>
              <a:rect l="l" t="t" r="r" b="b"/>
              <a:pathLst>
                <a:path w="5897" h="7371" extrusionOk="0">
                  <a:moveTo>
                    <a:pt x="2908" y="0"/>
                  </a:moveTo>
                  <a:cubicBezTo>
                    <a:pt x="2689" y="300"/>
                    <a:pt x="2471" y="573"/>
                    <a:pt x="2266" y="805"/>
                  </a:cubicBezTo>
                  <a:cubicBezTo>
                    <a:pt x="956" y="1078"/>
                    <a:pt x="546" y="1488"/>
                    <a:pt x="0" y="2716"/>
                  </a:cubicBezTo>
                  <a:lnTo>
                    <a:pt x="956" y="7370"/>
                  </a:lnTo>
                  <a:cubicBezTo>
                    <a:pt x="2839" y="6715"/>
                    <a:pt x="4300" y="4832"/>
                    <a:pt x="5569" y="3276"/>
                  </a:cubicBezTo>
                  <a:cubicBezTo>
                    <a:pt x="5678" y="3139"/>
                    <a:pt x="5801" y="3003"/>
                    <a:pt x="5897" y="2894"/>
                  </a:cubicBezTo>
                  <a:cubicBezTo>
                    <a:pt x="5801" y="2894"/>
                    <a:pt x="5692" y="2866"/>
                    <a:pt x="5596" y="2853"/>
                  </a:cubicBezTo>
                  <a:cubicBezTo>
                    <a:pt x="4245" y="2621"/>
                    <a:pt x="3071" y="1365"/>
                    <a:pt x="2908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80;p46">
              <a:extLst>
                <a:ext uri="{FF2B5EF4-FFF2-40B4-BE49-F238E27FC236}">
                  <a16:creationId xmlns:a16="http://schemas.microsoft.com/office/drawing/2014/main" id="{66F28492-9B3F-8347-8191-63BC0D9E1C9A}"/>
                </a:ext>
              </a:extLst>
            </p:cNvPr>
            <p:cNvSpPr/>
            <p:nvPr/>
          </p:nvSpPr>
          <p:spPr>
            <a:xfrm>
              <a:off x="5724271" y="2527857"/>
              <a:ext cx="193550" cy="225471"/>
            </a:xfrm>
            <a:custGeom>
              <a:avLst/>
              <a:gdLst/>
              <a:ahLst/>
              <a:cxnLst/>
              <a:rect l="l" t="t" r="r" b="b"/>
              <a:pathLst>
                <a:path w="4887" h="5693" extrusionOk="0">
                  <a:moveTo>
                    <a:pt x="3023" y="1"/>
                  </a:moveTo>
                  <a:cubicBezTo>
                    <a:pt x="3017" y="1"/>
                    <a:pt x="3010" y="1"/>
                    <a:pt x="3003" y="1"/>
                  </a:cubicBezTo>
                  <a:cubicBezTo>
                    <a:pt x="2648" y="1"/>
                    <a:pt x="2321" y="233"/>
                    <a:pt x="2048" y="465"/>
                  </a:cubicBezTo>
                  <a:cubicBezTo>
                    <a:pt x="1420" y="997"/>
                    <a:pt x="669" y="1967"/>
                    <a:pt x="1" y="2799"/>
                  </a:cubicBezTo>
                  <a:cubicBezTo>
                    <a:pt x="151" y="4164"/>
                    <a:pt x="1338" y="5433"/>
                    <a:pt x="2689" y="5652"/>
                  </a:cubicBezTo>
                  <a:cubicBezTo>
                    <a:pt x="2785" y="5665"/>
                    <a:pt x="2894" y="5693"/>
                    <a:pt x="2990" y="5693"/>
                  </a:cubicBezTo>
                  <a:cubicBezTo>
                    <a:pt x="4082" y="4287"/>
                    <a:pt x="4887" y="3031"/>
                    <a:pt x="4327" y="1284"/>
                  </a:cubicBezTo>
                  <a:cubicBezTo>
                    <a:pt x="4125" y="663"/>
                    <a:pt x="3668" y="1"/>
                    <a:pt x="302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81;p46">
              <a:extLst>
                <a:ext uri="{FF2B5EF4-FFF2-40B4-BE49-F238E27FC236}">
                  <a16:creationId xmlns:a16="http://schemas.microsoft.com/office/drawing/2014/main" id="{9D02A765-5A59-AE47-ABCF-CAB48927D0AC}"/>
                </a:ext>
              </a:extLst>
            </p:cNvPr>
            <p:cNvSpPr/>
            <p:nvPr/>
          </p:nvSpPr>
          <p:spPr>
            <a:xfrm>
              <a:off x="4983722" y="2573282"/>
              <a:ext cx="401159" cy="353039"/>
            </a:xfrm>
            <a:custGeom>
              <a:avLst/>
              <a:gdLst/>
              <a:ahLst/>
              <a:cxnLst/>
              <a:rect l="l" t="t" r="r" b="b"/>
              <a:pathLst>
                <a:path w="10129" h="8914" extrusionOk="0">
                  <a:moveTo>
                    <a:pt x="2253" y="1"/>
                  </a:moveTo>
                  <a:cubicBezTo>
                    <a:pt x="1448" y="587"/>
                    <a:pt x="629" y="1843"/>
                    <a:pt x="1" y="2607"/>
                  </a:cubicBezTo>
                  <a:cubicBezTo>
                    <a:pt x="2444" y="5597"/>
                    <a:pt x="5638" y="7576"/>
                    <a:pt x="9255" y="8913"/>
                  </a:cubicBezTo>
                  <a:lnTo>
                    <a:pt x="10101" y="4709"/>
                  </a:lnTo>
                  <a:cubicBezTo>
                    <a:pt x="10128" y="4341"/>
                    <a:pt x="9937" y="3972"/>
                    <a:pt x="9664" y="3699"/>
                  </a:cubicBezTo>
                  <a:cubicBezTo>
                    <a:pt x="9391" y="3454"/>
                    <a:pt x="9050" y="3263"/>
                    <a:pt x="8681" y="3140"/>
                  </a:cubicBezTo>
                  <a:cubicBezTo>
                    <a:pt x="8270" y="3000"/>
                    <a:pt x="7835" y="2936"/>
                    <a:pt x="7398" y="2936"/>
                  </a:cubicBezTo>
                  <a:cubicBezTo>
                    <a:pt x="7022" y="2936"/>
                    <a:pt x="6645" y="2983"/>
                    <a:pt x="6279" y="3072"/>
                  </a:cubicBezTo>
                  <a:cubicBezTo>
                    <a:pt x="4887" y="2116"/>
                    <a:pt x="3536" y="1092"/>
                    <a:pt x="225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82;p46">
              <a:extLst>
                <a:ext uri="{FF2B5EF4-FFF2-40B4-BE49-F238E27FC236}">
                  <a16:creationId xmlns:a16="http://schemas.microsoft.com/office/drawing/2014/main" id="{800570B5-07E2-EE41-8B29-27D2600E610A}"/>
                </a:ext>
              </a:extLst>
            </p:cNvPr>
            <p:cNvSpPr/>
            <p:nvPr/>
          </p:nvSpPr>
          <p:spPr>
            <a:xfrm>
              <a:off x="5126454" y="2659777"/>
              <a:ext cx="258423" cy="266542"/>
            </a:xfrm>
            <a:custGeom>
              <a:avLst/>
              <a:gdLst/>
              <a:ahLst/>
              <a:cxnLst/>
              <a:rect l="l" t="t" r="r" b="b"/>
              <a:pathLst>
                <a:path w="6525" h="6730" extrusionOk="0">
                  <a:moveTo>
                    <a:pt x="1420" y="0"/>
                  </a:moveTo>
                  <a:cubicBezTo>
                    <a:pt x="560" y="1092"/>
                    <a:pt x="178" y="2430"/>
                    <a:pt x="0" y="3808"/>
                  </a:cubicBezTo>
                  <a:cubicBezTo>
                    <a:pt x="1706" y="5037"/>
                    <a:pt x="3603" y="5979"/>
                    <a:pt x="5651" y="6729"/>
                  </a:cubicBezTo>
                  <a:lnTo>
                    <a:pt x="6497" y="2525"/>
                  </a:lnTo>
                  <a:cubicBezTo>
                    <a:pt x="6524" y="2157"/>
                    <a:pt x="6333" y="1788"/>
                    <a:pt x="6060" y="1515"/>
                  </a:cubicBezTo>
                  <a:cubicBezTo>
                    <a:pt x="5787" y="1270"/>
                    <a:pt x="5446" y="1079"/>
                    <a:pt x="5077" y="956"/>
                  </a:cubicBezTo>
                  <a:cubicBezTo>
                    <a:pt x="4666" y="816"/>
                    <a:pt x="4231" y="752"/>
                    <a:pt x="3794" y="752"/>
                  </a:cubicBezTo>
                  <a:cubicBezTo>
                    <a:pt x="3418" y="752"/>
                    <a:pt x="3041" y="799"/>
                    <a:pt x="2675" y="888"/>
                  </a:cubicBezTo>
                  <a:cubicBezTo>
                    <a:pt x="2252" y="601"/>
                    <a:pt x="1843" y="314"/>
                    <a:pt x="142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83;p46">
              <a:extLst>
                <a:ext uri="{FF2B5EF4-FFF2-40B4-BE49-F238E27FC236}">
                  <a16:creationId xmlns:a16="http://schemas.microsoft.com/office/drawing/2014/main" id="{78A11515-68DE-954B-8765-BF881127191D}"/>
                </a:ext>
              </a:extLst>
            </p:cNvPr>
            <p:cNvSpPr/>
            <p:nvPr/>
          </p:nvSpPr>
          <p:spPr>
            <a:xfrm>
              <a:off x="5126969" y="2761400"/>
              <a:ext cx="196282" cy="155172"/>
            </a:xfrm>
            <a:custGeom>
              <a:avLst/>
              <a:gdLst/>
              <a:ahLst/>
              <a:cxnLst/>
              <a:rect l="l" t="t" r="r" b="b"/>
              <a:pathLst>
                <a:path w="4956" h="3918" extrusionOk="0">
                  <a:moveTo>
                    <a:pt x="219" y="0"/>
                  </a:moveTo>
                  <a:cubicBezTo>
                    <a:pt x="124" y="410"/>
                    <a:pt x="55" y="833"/>
                    <a:pt x="1" y="1256"/>
                  </a:cubicBezTo>
                  <a:cubicBezTo>
                    <a:pt x="1502" y="2334"/>
                    <a:pt x="3167" y="3208"/>
                    <a:pt x="4955" y="3918"/>
                  </a:cubicBezTo>
                  <a:cubicBezTo>
                    <a:pt x="3331" y="2662"/>
                    <a:pt x="1802" y="1311"/>
                    <a:pt x="21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84;p46">
              <a:extLst>
                <a:ext uri="{FF2B5EF4-FFF2-40B4-BE49-F238E27FC236}">
                  <a16:creationId xmlns:a16="http://schemas.microsoft.com/office/drawing/2014/main" id="{7F856EE5-4251-2E41-A1B7-18476116654E}"/>
                </a:ext>
              </a:extLst>
            </p:cNvPr>
            <p:cNvSpPr/>
            <p:nvPr/>
          </p:nvSpPr>
          <p:spPr>
            <a:xfrm>
              <a:off x="5237265" y="3418703"/>
              <a:ext cx="275690" cy="1114128"/>
            </a:xfrm>
            <a:custGeom>
              <a:avLst/>
              <a:gdLst/>
              <a:ahLst/>
              <a:cxnLst/>
              <a:rect l="l" t="t" r="r" b="b"/>
              <a:pathLst>
                <a:path w="6961" h="28131" extrusionOk="0">
                  <a:moveTo>
                    <a:pt x="1952" y="0"/>
                  </a:moveTo>
                  <a:cubicBezTo>
                    <a:pt x="1952" y="0"/>
                    <a:pt x="0" y="13185"/>
                    <a:pt x="1024" y="28130"/>
                  </a:cubicBezTo>
                  <a:lnTo>
                    <a:pt x="3412" y="28130"/>
                  </a:lnTo>
                  <a:lnTo>
                    <a:pt x="4859" y="16775"/>
                  </a:lnTo>
                  <a:lnTo>
                    <a:pt x="6893" y="3740"/>
                  </a:lnTo>
                  <a:cubicBezTo>
                    <a:pt x="6893" y="3740"/>
                    <a:pt x="6961" y="601"/>
                    <a:pt x="19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85;p46">
              <a:extLst>
                <a:ext uri="{FF2B5EF4-FFF2-40B4-BE49-F238E27FC236}">
                  <a16:creationId xmlns:a16="http://schemas.microsoft.com/office/drawing/2014/main" id="{68158F98-52E2-044D-A67E-A92C7A35D06B}"/>
                </a:ext>
              </a:extLst>
            </p:cNvPr>
            <p:cNvSpPr/>
            <p:nvPr/>
          </p:nvSpPr>
          <p:spPr>
            <a:xfrm>
              <a:off x="5358333" y="3443574"/>
              <a:ext cx="387060" cy="1088702"/>
            </a:xfrm>
            <a:custGeom>
              <a:avLst/>
              <a:gdLst/>
              <a:ahLst/>
              <a:cxnLst/>
              <a:rect l="l" t="t" r="r" b="b"/>
              <a:pathLst>
                <a:path w="9773" h="27489" extrusionOk="0">
                  <a:moveTo>
                    <a:pt x="0" y="0"/>
                  </a:moveTo>
                  <a:lnTo>
                    <a:pt x="0" y="0"/>
                  </a:lnTo>
                  <a:cubicBezTo>
                    <a:pt x="260" y="1365"/>
                    <a:pt x="2484" y="2921"/>
                    <a:pt x="2484" y="2921"/>
                  </a:cubicBezTo>
                  <a:lnTo>
                    <a:pt x="7371" y="27489"/>
                  </a:lnTo>
                  <a:lnTo>
                    <a:pt x="9746" y="27489"/>
                  </a:lnTo>
                  <a:cubicBezTo>
                    <a:pt x="9773" y="17935"/>
                    <a:pt x="8381" y="328"/>
                    <a:pt x="8381" y="3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86;p46">
              <a:extLst>
                <a:ext uri="{FF2B5EF4-FFF2-40B4-BE49-F238E27FC236}">
                  <a16:creationId xmlns:a16="http://schemas.microsoft.com/office/drawing/2014/main" id="{231732C9-94C5-8F47-B71E-3568201655C1}"/>
                </a:ext>
              </a:extLst>
            </p:cNvPr>
            <p:cNvSpPr/>
            <p:nvPr/>
          </p:nvSpPr>
          <p:spPr>
            <a:xfrm>
              <a:off x="5657776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1" y="1"/>
                  </a:moveTo>
                  <a:lnTo>
                    <a:pt x="96" y="1038"/>
                  </a:lnTo>
                  <a:lnTo>
                    <a:pt x="1994" y="1038"/>
                  </a:lnTo>
                  <a:lnTo>
                    <a:pt x="1994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87;p46">
              <a:extLst>
                <a:ext uri="{FF2B5EF4-FFF2-40B4-BE49-F238E27FC236}">
                  <a16:creationId xmlns:a16="http://schemas.microsoft.com/office/drawing/2014/main" id="{B9F85F0B-A2E3-4249-9EB0-53D571BC66F6}"/>
                </a:ext>
              </a:extLst>
            </p:cNvPr>
            <p:cNvSpPr/>
            <p:nvPr/>
          </p:nvSpPr>
          <p:spPr>
            <a:xfrm>
              <a:off x="5285898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0" y="1"/>
                  </a:moveTo>
                  <a:lnTo>
                    <a:pt x="110" y="1038"/>
                  </a:lnTo>
                  <a:lnTo>
                    <a:pt x="1993" y="1038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88;p46">
              <a:extLst>
                <a:ext uri="{FF2B5EF4-FFF2-40B4-BE49-F238E27FC236}">
                  <a16:creationId xmlns:a16="http://schemas.microsoft.com/office/drawing/2014/main" id="{BE80A2BC-1459-0B48-B4D2-988C2839AA2E}"/>
                </a:ext>
              </a:extLst>
            </p:cNvPr>
            <p:cNvSpPr/>
            <p:nvPr/>
          </p:nvSpPr>
          <p:spPr>
            <a:xfrm>
              <a:off x="5351284" y="3418149"/>
              <a:ext cx="339534" cy="84279"/>
            </a:xfrm>
            <a:custGeom>
              <a:avLst/>
              <a:gdLst/>
              <a:ahLst/>
              <a:cxnLst/>
              <a:rect l="l" t="t" r="r" b="b"/>
              <a:pathLst>
                <a:path w="8573" h="2128" extrusionOk="0">
                  <a:moveTo>
                    <a:pt x="8463" y="1"/>
                  </a:moveTo>
                  <a:lnTo>
                    <a:pt x="1" y="437"/>
                  </a:lnTo>
                  <a:cubicBezTo>
                    <a:pt x="110" y="970"/>
                    <a:pt x="506" y="1529"/>
                    <a:pt x="943" y="2007"/>
                  </a:cubicBezTo>
                  <a:cubicBezTo>
                    <a:pt x="1656" y="2088"/>
                    <a:pt x="2375" y="2128"/>
                    <a:pt x="3097" y="2128"/>
                  </a:cubicBezTo>
                  <a:cubicBezTo>
                    <a:pt x="4927" y="2128"/>
                    <a:pt x="6771" y="1873"/>
                    <a:pt x="8572" y="1393"/>
                  </a:cubicBezTo>
                  <a:cubicBezTo>
                    <a:pt x="8531" y="983"/>
                    <a:pt x="8463" y="1"/>
                    <a:pt x="84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89;p46">
              <a:extLst>
                <a:ext uri="{FF2B5EF4-FFF2-40B4-BE49-F238E27FC236}">
                  <a16:creationId xmlns:a16="http://schemas.microsoft.com/office/drawing/2014/main" id="{9FB8CDE0-9F28-8843-B50C-95E68F86E1FC}"/>
                </a:ext>
              </a:extLst>
            </p:cNvPr>
            <p:cNvSpPr/>
            <p:nvPr/>
          </p:nvSpPr>
          <p:spPr>
            <a:xfrm>
              <a:off x="5636707" y="4564637"/>
              <a:ext cx="158974" cy="100042"/>
            </a:xfrm>
            <a:custGeom>
              <a:avLst/>
              <a:gdLst/>
              <a:ahLst/>
              <a:cxnLst/>
              <a:rect l="l" t="t" r="r" b="b"/>
              <a:pathLst>
                <a:path w="4014" h="2526" extrusionOk="0">
                  <a:moveTo>
                    <a:pt x="2730" y="1"/>
                  </a:moveTo>
                  <a:lnTo>
                    <a:pt x="506" y="69"/>
                  </a:lnTo>
                  <a:cubicBezTo>
                    <a:pt x="233" y="847"/>
                    <a:pt x="82" y="1693"/>
                    <a:pt x="1" y="2526"/>
                  </a:cubicBezTo>
                  <a:lnTo>
                    <a:pt x="4013" y="2526"/>
                  </a:lnTo>
                  <a:cubicBezTo>
                    <a:pt x="3781" y="1584"/>
                    <a:pt x="3344" y="697"/>
                    <a:pt x="2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90;p46">
              <a:extLst>
                <a:ext uri="{FF2B5EF4-FFF2-40B4-BE49-F238E27FC236}">
                  <a16:creationId xmlns:a16="http://schemas.microsoft.com/office/drawing/2014/main" id="{398315FC-7CEA-3E48-BEFA-80E5FC9C5F97}"/>
                </a:ext>
              </a:extLst>
            </p:cNvPr>
            <p:cNvSpPr/>
            <p:nvPr/>
          </p:nvSpPr>
          <p:spPr>
            <a:xfrm>
              <a:off x="5634529" y="4664637"/>
              <a:ext cx="163846" cy="21664"/>
            </a:xfrm>
            <a:custGeom>
              <a:avLst/>
              <a:gdLst/>
              <a:ahLst/>
              <a:cxnLst/>
              <a:rect l="l" t="t" r="r" b="b"/>
              <a:pathLst>
                <a:path w="4137" h="547" extrusionOk="0">
                  <a:moveTo>
                    <a:pt x="56" y="1"/>
                  </a:moveTo>
                  <a:cubicBezTo>
                    <a:pt x="28" y="96"/>
                    <a:pt x="15" y="206"/>
                    <a:pt x="15" y="301"/>
                  </a:cubicBezTo>
                  <a:cubicBezTo>
                    <a:pt x="1" y="424"/>
                    <a:pt x="96" y="547"/>
                    <a:pt x="219" y="547"/>
                  </a:cubicBezTo>
                  <a:lnTo>
                    <a:pt x="3891" y="547"/>
                  </a:lnTo>
                  <a:cubicBezTo>
                    <a:pt x="4027" y="547"/>
                    <a:pt x="4137" y="410"/>
                    <a:pt x="4096" y="274"/>
                  </a:cubicBezTo>
                  <a:cubicBezTo>
                    <a:pt x="4082" y="192"/>
                    <a:pt x="4068" y="83"/>
                    <a:pt x="404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91;p46">
              <a:extLst>
                <a:ext uri="{FF2B5EF4-FFF2-40B4-BE49-F238E27FC236}">
                  <a16:creationId xmlns:a16="http://schemas.microsoft.com/office/drawing/2014/main" id="{C5163FC6-DDB6-A74D-9B86-899C5599A772}"/>
                </a:ext>
              </a:extLst>
            </p:cNvPr>
            <p:cNvSpPr/>
            <p:nvPr/>
          </p:nvSpPr>
          <p:spPr>
            <a:xfrm>
              <a:off x="5101583" y="4564637"/>
              <a:ext cx="288681" cy="100042"/>
            </a:xfrm>
            <a:custGeom>
              <a:avLst/>
              <a:gdLst/>
              <a:ahLst/>
              <a:cxnLst/>
              <a:rect l="l" t="t" r="r" b="b"/>
              <a:pathLst>
                <a:path w="7289" h="2526" extrusionOk="0">
                  <a:moveTo>
                    <a:pt x="4559" y="1"/>
                  </a:moveTo>
                  <a:cubicBezTo>
                    <a:pt x="3945" y="697"/>
                    <a:pt x="219" y="1584"/>
                    <a:pt x="0" y="2526"/>
                  </a:cubicBezTo>
                  <a:lnTo>
                    <a:pt x="7289" y="2526"/>
                  </a:lnTo>
                  <a:cubicBezTo>
                    <a:pt x="7193" y="1693"/>
                    <a:pt x="7029" y="847"/>
                    <a:pt x="6770" y="69"/>
                  </a:cubicBezTo>
                  <a:lnTo>
                    <a:pt x="4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92;p46">
              <a:extLst>
                <a:ext uri="{FF2B5EF4-FFF2-40B4-BE49-F238E27FC236}">
                  <a16:creationId xmlns:a16="http://schemas.microsoft.com/office/drawing/2014/main" id="{9E9C7106-FE6E-FF4D-A11A-11A191F364D5}"/>
                </a:ext>
              </a:extLst>
            </p:cNvPr>
            <p:cNvSpPr/>
            <p:nvPr/>
          </p:nvSpPr>
          <p:spPr>
            <a:xfrm>
              <a:off x="5098335" y="4664637"/>
              <a:ext cx="292998" cy="21664"/>
            </a:xfrm>
            <a:custGeom>
              <a:avLst/>
              <a:gdLst/>
              <a:ahLst/>
              <a:cxnLst/>
              <a:rect l="l" t="t" r="r" b="b"/>
              <a:pathLst>
                <a:path w="7398" h="547" extrusionOk="0">
                  <a:moveTo>
                    <a:pt x="82" y="1"/>
                  </a:moveTo>
                  <a:cubicBezTo>
                    <a:pt x="69" y="83"/>
                    <a:pt x="41" y="192"/>
                    <a:pt x="28" y="274"/>
                  </a:cubicBezTo>
                  <a:cubicBezTo>
                    <a:pt x="0" y="410"/>
                    <a:pt x="96" y="547"/>
                    <a:pt x="232" y="547"/>
                  </a:cubicBezTo>
                  <a:lnTo>
                    <a:pt x="7180" y="547"/>
                  </a:lnTo>
                  <a:cubicBezTo>
                    <a:pt x="7302" y="547"/>
                    <a:pt x="7398" y="424"/>
                    <a:pt x="7384" y="301"/>
                  </a:cubicBezTo>
                  <a:cubicBezTo>
                    <a:pt x="7384" y="206"/>
                    <a:pt x="7371" y="96"/>
                    <a:pt x="734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93;p46">
              <a:extLst>
                <a:ext uri="{FF2B5EF4-FFF2-40B4-BE49-F238E27FC236}">
                  <a16:creationId xmlns:a16="http://schemas.microsoft.com/office/drawing/2014/main" id="{47B27DD0-64BF-4D47-9000-8A0300FD91D2}"/>
                </a:ext>
              </a:extLst>
            </p:cNvPr>
            <p:cNvSpPr/>
            <p:nvPr/>
          </p:nvSpPr>
          <p:spPr>
            <a:xfrm>
              <a:off x="5666172" y="3990819"/>
              <a:ext cx="58853" cy="134103"/>
            </a:xfrm>
            <a:custGeom>
              <a:avLst/>
              <a:gdLst/>
              <a:ahLst/>
              <a:cxnLst/>
              <a:rect l="l" t="t" r="r" b="b"/>
              <a:pathLst>
                <a:path w="1486" h="3386" extrusionOk="0">
                  <a:moveTo>
                    <a:pt x="1413" y="1"/>
                  </a:moveTo>
                  <a:cubicBezTo>
                    <a:pt x="1394" y="1"/>
                    <a:pt x="1377" y="11"/>
                    <a:pt x="1372" y="36"/>
                  </a:cubicBezTo>
                  <a:cubicBezTo>
                    <a:pt x="1195" y="595"/>
                    <a:pt x="1031" y="1182"/>
                    <a:pt x="812" y="1728"/>
                  </a:cubicBezTo>
                  <a:cubicBezTo>
                    <a:pt x="580" y="2260"/>
                    <a:pt x="294" y="2765"/>
                    <a:pt x="21" y="3284"/>
                  </a:cubicBezTo>
                  <a:cubicBezTo>
                    <a:pt x="1" y="3335"/>
                    <a:pt x="41" y="3386"/>
                    <a:pt x="74" y="3386"/>
                  </a:cubicBezTo>
                  <a:cubicBezTo>
                    <a:pt x="85" y="3386"/>
                    <a:pt x="96" y="3380"/>
                    <a:pt x="103" y="3366"/>
                  </a:cubicBezTo>
                  <a:cubicBezTo>
                    <a:pt x="471" y="2902"/>
                    <a:pt x="717" y="2342"/>
                    <a:pt x="949" y="1796"/>
                  </a:cubicBezTo>
                  <a:cubicBezTo>
                    <a:pt x="1181" y="1250"/>
                    <a:pt x="1372" y="664"/>
                    <a:pt x="1468" y="77"/>
                  </a:cubicBezTo>
                  <a:cubicBezTo>
                    <a:pt x="1485" y="33"/>
                    <a:pt x="1447" y="1"/>
                    <a:pt x="141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94;p46">
              <a:extLst>
                <a:ext uri="{FF2B5EF4-FFF2-40B4-BE49-F238E27FC236}">
                  <a16:creationId xmlns:a16="http://schemas.microsoft.com/office/drawing/2014/main" id="{F1B2588E-A1BF-364A-95A7-628110BFA056}"/>
                </a:ext>
              </a:extLst>
            </p:cNvPr>
            <p:cNvSpPr/>
            <p:nvPr/>
          </p:nvSpPr>
          <p:spPr>
            <a:xfrm>
              <a:off x="5282096" y="2695578"/>
              <a:ext cx="465478" cy="778951"/>
            </a:xfrm>
            <a:custGeom>
              <a:avLst/>
              <a:gdLst/>
              <a:ahLst/>
              <a:cxnLst/>
              <a:rect l="l" t="t" r="r" b="b"/>
              <a:pathLst>
                <a:path w="11753" h="19668" extrusionOk="0">
                  <a:moveTo>
                    <a:pt x="5727" y="1"/>
                  </a:moveTo>
                  <a:cubicBezTo>
                    <a:pt x="4498" y="1"/>
                    <a:pt x="3261" y="211"/>
                    <a:pt x="2130" y="680"/>
                  </a:cubicBezTo>
                  <a:cubicBezTo>
                    <a:pt x="1475" y="953"/>
                    <a:pt x="1052" y="1553"/>
                    <a:pt x="1025" y="2236"/>
                  </a:cubicBezTo>
                  <a:cubicBezTo>
                    <a:pt x="765" y="7217"/>
                    <a:pt x="520" y="12650"/>
                    <a:pt x="520" y="17700"/>
                  </a:cubicBezTo>
                  <a:cubicBezTo>
                    <a:pt x="547" y="18409"/>
                    <a:pt x="1" y="19024"/>
                    <a:pt x="683" y="19215"/>
                  </a:cubicBezTo>
                  <a:cubicBezTo>
                    <a:pt x="1858" y="19519"/>
                    <a:pt x="3283" y="19667"/>
                    <a:pt x="4755" y="19667"/>
                  </a:cubicBezTo>
                  <a:cubicBezTo>
                    <a:pt x="6720" y="19667"/>
                    <a:pt x="8768" y="19402"/>
                    <a:pt x="10415" y="18887"/>
                  </a:cubicBezTo>
                  <a:cubicBezTo>
                    <a:pt x="10743" y="18792"/>
                    <a:pt x="10715" y="18314"/>
                    <a:pt x="10688" y="17986"/>
                  </a:cubicBezTo>
                  <a:cubicBezTo>
                    <a:pt x="10510" y="12936"/>
                    <a:pt x="10824" y="7818"/>
                    <a:pt x="11616" y="2823"/>
                  </a:cubicBezTo>
                  <a:cubicBezTo>
                    <a:pt x="11753" y="1949"/>
                    <a:pt x="11234" y="1089"/>
                    <a:pt x="10401" y="816"/>
                  </a:cubicBezTo>
                  <a:cubicBezTo>
                    <a:pt x="9105" y="407"/>
                    <a:pt x="7794" y="106"/>
                    <a:pt x="6443" y="24"/>
                  </a:cubicBezTo>
                  <a:cubicBezTo>
                    <a:pt x="6205" y="9"/>
                    <a:pt x="5966" y="1"/>
                    <a:pt x="5727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95;p46">
              <a:extLst>
                <a:ext uri="{FF2B5EF4-FFF2-40B4-BE49-F238E27FC236}">
                  <a16:creationId xmlns:a16="http://schemas.microsoft.com/office/drawing/2014/main" id="{D70B1DD2-4DC3-A94C-8F82-33B21B229E30}"/>
                </a:ext>
              </a:extLst>
            </p:cNvPr>
            <p:cNvSpPr/>
            <p:nvPr/>
          </p:nvSpPr>
          <p:spPr>
            <a:xfrm>
              <a:off x="5475084" y="2570035"/>
              <a:ext cx="103290" cy="174420"/>
            </a:xfrm>
            <a:custGeom>
              <a:avLst/>
              <a:gdLst/>
              <a:ahLst/>
              <a:cxnLst/>
              <a:rect l="l" t="t" r="r" b="b"/>
              <a:pathLst>
                <a:path w="2608" h="4404" extrusionOk="0">
                  <a:moveTo>
                    <a:pt x="2498" y="1"/>
                  </a:moveTo>
                  <a:lnTo>
                    <a:pt x="2498" y="1"/>
                  </a:lnTo>
                  <a:cubicBezTo>
                    <a:pt x="1543" y="301"/>
                    <a:pt x="683" y="779"/>
                    <a:pt x="82" y="1570"/>
                  </a:cubicBezTo>
                  <a:cubicBezTo>
                    <a:pt x="110" y="2321"/>
                    <a:pt x="82" y="3003"/>
                    <a:pt x="14" y="3740"/>
                  </a:cubicBezTo>
                  <a:cubicBezTo>
                    <a:pt x="1" y="4041"/>
                    <a:pt x="219" y="4327"/>
                    <a:pt x="533" y="4382"/>
                  </a:cubicBezTo>
                  <a:cubicBezTo>
                    <a:pt x="642" y="4397"/>
                    <a:pt x="754" y="4404"/>
                    <a:pt x="865" y="4404"/>
                  </a:cubicBezTo>
                  <a:cubicBezTo>
                    <a:pt x="1380" y="4404"/>
                    <a:pt x="1906" y="4250"/>
                    <a:pt x="2321" y="3959"/>
                  </a:cubicBezTo>
                  <a:cubicBezTo>
                    <a:pt x="2512" y="3822"/>
                    <a:pt x="2607" y="3590"/>
                    <a:pt x="2580" y="3372"/>
                  </a:cubicBezTo>
                  <a:cubicBezTo>
                    <a:pt x="2430" y="2253"/>
                    <a:pt x="2403" y="1120"/>
                    <a:pt x="2498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96;p46">
              <a:extLst>
                <a:ext uri="{FF2B5EF4-FFF2-40B4-BE49-F238E27FC236}">
                  <a16:creationId xmlns:a16="http://schemas.microsoft.com/office/drawing/2014/main" id="{4B09B246-6B40-474E-9E5E-83628C5BDA2C}"/>
                </a:ext>
              </a:extLst>
            </p:cNvPr>
            <p:cNvSpPr/>
            <p:nvPr/>
          </p:nvSpPr>
          <p:spPr>
            <a:xfrm>
              <a:off x="5474530" y="2570035"/>
              <a:ext cx="98418" cy="165985"/>
            </a:xfrm>
            <a:custGeom>
              <a:avLst/>
              <a:gdLst/>
              <a:ahLst/>
              <a:cxnLst/>
              <a:rect l="l" t="t" r="r" b="b"/>
              <a:pathLst>
                <a:path w="2485" h="4191" extrusionOk="0">
                  <a:moveTo>
                    <a:pt x="2485" y="1"/>
                  </a:moveTo>
                  <a:lnTo>
                    <a:pt x="2485" y="1"/>
                  </a:lnTo>
                  <a:cubicBezTo>
                    <a:pt x="1557" y="287"/>
                    <a:pt x="697" y="765"/>
                    <a:pt x="83" y="1557"/>
                  </a:cubicBezTo>
                  <a:cubicBezTo>
                    <a:pt x="96" y="2307"/>
                    <a:pt x="83" y="3003"/>
                    <a:pt x="1" y="3713"/>
                  </a:cubicBezTo>
                  <a:cubicBezTo>
                    <a:pt x="1" y="3891"/>
                    <a:pt x="69" y="4082"/>
                    <a:pt x="192" y="4191"/>
                  </a:cubicBezTo>
                  <a:cubicBezTo>
                    <a:pt x="1243" y="3713"/>
                    <a:pt x="2007" y="2608"/>
                    <a:pt x="2444" y="1434"/>
                  </a:cubicBezTo>
                  <a:cubicBezTo>
                    <a:pt x="2444" y="956"/>
                    <a:pt x="2458" y="478"/>
                    <a:pt x="2485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97;p46">
              <a:extLst>
                <a:ext uri="{FF2B5EF4-FFF2-40B4-BE49-F238E27FC236}">
                  <a16:creationId xmlns:a16="http://schemas.microsoft.com/office/drawing/2014/main" id="{EFABAD34-3D9E-D14F-9CCC-8846D8B76992}"/>
                </a:ext>
              </a:extLst>
            </p:cNvPr>
            <p:cNvSpPr/>
            <p:nvPr/>
          </p:nvSpPr>
          <p:spPr>
            <a:xfrm>
              <a:off x="5391838" y="2391263"/>
              <a:ext cx="210857" cy="172203"/>
            </a:xfrm>
            <a:custGeom>
              <a:avLst/>
              <a:gdLst/>
              <a:ahLst/>
              <a:cxnLst/>
              <a:rect l="l" t="t" r="r" b="b"/>
              <a:pathLst>
                <a:path w="5324" h="4348" extrusionOk="0">
                  <a:moveTo>
                    <a:pt x="1947" y="1"/>
                  </a:moveTo>
                  <a:cubicBezTo>
                    <a:pt x="1817" y="1"/>
                    <a:pt x="1687" y="8"/>
                    <a:pt x="1557" y="24"/>
                  </a:cubicBezTo>
                  <a:cubicBezTo>
                    <a:pt x="1133" y="79"/>
                    <a:pt x="697" y="215"/>
                    <a:pt x="410" y="529"/>
                  </a:cubicBezTo>
                  <a:cubicBezTo>
                    <a:pt x="83" y="898"/>
                    <a:pt x="1" y="1430"/>
                    <a:pt x="1" y="1921"/>
                  </a:cubicBezTo>
                  <a:cubicBezTo>
                    <a:pt x="1" y="2495"/>
                    <a:pt x="274" y="2563"/>
                    <a:pt x="669" y="2986"/>
                  </a:cubicBezTo>
                  <a:cubicBezTo>
                    <a:pt x="1038" y="3395"/>
                    <a:pt x="1488" y="4119"/>
                    <a:pt x="2034" y="4228"/>
                  </a:cubicBezTo>
                  <a:cubicBezTo>
                    <a:pt x="2505" y="4310"/>
                    <a:pt x="2962" y="4347"/>
                    <a:pt x="3420" y="4347"/>
                  </a:cubicBezTo>
                  <a:cubicBezTo>
                    <a:pt x="3877" y="4347"/>
                    <a:pt x="4334" y="4310"/>
                    <a:pt x="4805" y="4242"/>
                  </a:cubicBezTo>
                  <a:cubicBezTo>
                    <a:pt x="4941" y="3750"/>
                    <a:pt x="5051" y="3259"/>
                    <a:pt x="5187" y="2768"/>
                  </a:cubicBezTo>
                  <a:cubicBezTo>
                    <a:pt x="5255" y="2522"/>
                    <a:pt x="5324" y="2235"/>
                    <a:pt x="5283" y="1990"/>
                  </a:cubicBezTo>
                  <a:cubicBezTo>
                    <a:pt x="5228" y="1730"/>
                    <a:pt x="5023" y="1471"/>
                    <a:pt x="4750" y="1471"/>
                  </a:cubicBezTo>
                  <a:cubicBezTo>
                    <a:pt x="4128" y="556"/>
                    <a:pt x="3047" y="1"/>
                    <a:pt x="19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98;p46">
              <a:extLst>
                <a:ext uri="{FF2B5EF4-FFF2-40B4-BE49-F238E27FC236}">
                  <a16:creationId xmlns:a16="http://schemas.microsoft.com/office/drawing/2014/main" id="{8AC1A00C-9937-4248-BDA6-14580869EFC9}"/>
                </a:ext>
              </a:extLst>
            </p:cNvPr>
            <p:cNvSpPr/>
            <p:nvPr/>
          </p:nvSpPr>
          <p:spPr>
            <a:xfrm>
              <a:off x="5404273" y="2406352"/>
              <a:ext cx="191411" cy="156994"/>
            </a:xfrm>
            <a:custGeom>
              <a:avLst/>
              <a:gdLst/>
              <a:ahLst/>
              <a:cxnLst/>
              <a:rect l="l" t="t" r="r" b="b"/>
              <a:pathLst>
                <a:path w="4833" h="3964" extrusionOk="0">
                  <a:moveTo>
                    <a:pt x="1798" y="0"/>
                  </a:moveTo>
                  <a:cubicBezTo>
                    <a:pt x="1672" y="0"/>
                    <a:pt x="1546" y="8"/>
                    <a:pt x="1420" y="25"/>
                  </a:cubicBezTo>
                  <a:cubicBezTo>
                    <a:pt x="1024" y="66"/>
                    <a:pt x="628" y="189"/>
                    <a:pt x="369" y="476"/>
                  </a:cubicBezTo>
                  <a:cubicBezTo>
                    <a:pt x="69" y="817"/>
                    <a:pt x="1" y="1295"/>
                    <a:pt x="1" y="1745"/>
                  </a:cubicBezTo>
                  <a:cubicBezTo>
                    <a:pt x="1" y="2277"/>
                    <a:pt x="233" y="2346"/>
                    <a:pt x="615" y="2728"/>
                  </a:cubicBezTo>
                  <a:cubicBezTo>
                    <a:pt x="956" y="3110"/>
                    <a:pt x="1352" y="3779"/>
                    <a:pt x="1857" y="3861"/>
                  </a:cubicBezTo>
                  <a:cubicBezTo>
                    <a:pt x="2273" y="3929"/>
                    <a:pt x="2686" y="3963"/>
                    <a:pt x="3101" y="3963"/>
                  </a:cubicBezTo>
                  <a:cubicBezTo>
                    <a:pt x="3515" y="3963"/>
                    <a:pt x="3931" y="3929"/>
                    <a:pt x="4355" y="3861"/>
                  </a:cubicBezTo>
                  <a:lnTo>
                    <a:pt x="4709" y="2523"/>
                  </a:lnTo>
                  <a:cubicBezTo>
                    <a:pt x="4778" y="2291"/>
                    <a:pt x="4832" y="2045"/>
                    <a:pt x="4791" y="1813"/>
                  </a:cubicBezTo>
                  <a:cubicBezTo>
                    <a:pt x="4737" y="1568"/>
                    <a:pt x="4559" y="1349"/>
                    <a:pt x="4314" y="1349"/>
                  </a:cubicBezTo>
                  <a:cubicBezTo>
                    <a:pt x="3756" y="514"/>
                    <a:pt x="2791" y="0"/>
                    <a:pt x="1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99;p46">
              <a:extLst>
                <a:ext uri="{FF2B5EF4-FFF2-40B4-BE49-F238E27FC236}">
                  <a16:creationId xmlns:a16="http://schemas.microsoft.com/office/drawing/2014/main" id="{0D6B6F1B-90C3-2F4C-9314-BEE78E9012EC}"/>
                </a:ext>
              </a:extLst>
            </p:cNvPr>
            <p:cNvSpPr/>
            <p:nvPr/>
          </p:nvSpPr>
          <p:spPr>
            <a:xfrm>
              <a:off x="5408075" y="2454748"/>
              <a:ext cx="198421" cy="216006"/>
            </a:xfrm>
            <a:custGeom>
              <a:avLst/>
              <a:gdLst/>
              <a:ahLst/>
              <a:cxnLst/>
              <a:rect l="l" t="t" r="r" b="b"/>
              <a:pathLst>
                <a:path w="5010" h="5454" extrusionOk="0">
                  <a:moveTo>
                    <a:pt x="1932" y="1"/>
                  </a:moveTo>
                  <a:cubicBezTo>
                    <a:pt x="1492" y="1"/>
                    <a:pt x="1052" y="66"/>
                    <a:pt x="655" y="196"/>
                  </a:cubicBezTo>
                  <a:cubicBezTo>
                    <a:pt x="478" y="250"/>
                    <a:pt x="355" y="387"/>
                    <a:pt x="314" y="537"/>
                  </a:cubicBezTo>
                  <a:cubicBezTo>
                    <a:pt x="273" y="728"/>
                    <a:pt x="232" y="933"/>
                    <a:pt x="205" y="1083"/>
                  </a:cubicBezTo>
                  <a:cubicBezTo>
                    <a:pt x="0" y="2652"/>
                    <a:pt x="655" y="5437"/>
                    <a:pt x="1501" y="5450"/>
                  </a:cubicBezTo>
                  <a:cubicBezTo>
                    <a:pt x="1553" y="5452"/>
                    <a:pt x="1604" y="5453"/>
                    <a:pt x="1654" y="5453"/>
                  </a:cubicBezTo>
                  <a:cubicBezTo>
                    <a:pt x="3367" y="5453"/>
                    <a:pt x="3762" y="4326"/>
                    <a:pt x="4067" y="3212"/>
                  </a:cubicBezTo>
                  <a:cubicBezTo>
                    <a:pt x="4067" y="3239"/>
                    <a:pt x="4190" y="3307"/>
                    <a:pt x="4327" y="3307"/>
                  </a:cubicBezTo>
                  <a:cubicBezTo>
                    <a:pt x="4463" y="3307"/>
                    <a:pt x="4627" y="3130"/>
                    <a:pt x="4709" y="3035"/>
                  </a:cubicBezTo>
                  <a:cubicBezTo>
                    <a:pt x="4845" y="2830"/>
                    <a:pt x="5009" y="2489"/>
                    <a:pt x="4845" y="2243"/>
                  </a:cubicBezTo>
                  <a:cubicBezTo>
                    <a:pt x="4751" y="2090"/>
                    <a:pt x="4591" y="2000"/>
                    <a:pt x="4435" y="2000"/>
                  </a:cubicBezTo>
                  <a:cubicBezTo>
                    <a:pt x="4298" y="2000"/>
                    <a:pt x="4164" y="2070"/>
                    <a:pt x="4081" y="2229"/>
                  </a:cubicBezTo>
                  <a:cubicBezTo>
                    <a:pt x="4095" y="1642"/>
                    <a:pt x="3917" y="1124"/>
                    <a:pt x="3699" y="591"/>
                  </a:cubicBezTo>
                  <a:cubicBezTo>
                    <a:pt x="3644" y="414"/>
                    <a:pt x="3494" y="277"/>
                    <a:pt x="3330" y="237"/>
                  </a:cubicBezTo>
                  <a:cubicBezTo>
                    <a:pt x="2901" y="79"/>
                    <a:pt x="2416" y="1"/>
                    <a:pt x="1932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00;p46">
              <a:extLst>
                <a:ext uri="{FF2B5EF4-FFF2-40B4-BE49-F238E27FC236}">
                  <a16:creationId xmlns:a16="http://schemas.microsoft.com/office/drawing/2014/main" id="{8E5BA110-DC2A-BF4F-8B6F-168D59B78264}"/>
                </a:ext>
              </a:extLst>
            </p:cNvPr>
            <p:cNvSpPr/>
            <p:nvPr/>
          </p:nvSpPr>
          <p:spPr>
            <a:xfrm>
              <a:off x="5426966" y="2540292"/>
              <a:ext cx="144915" cy="129904"/>
            </a:xfrm>
            <a:custGeom>
              <a:avLst/>
              <a:gdLst/>
              <a:ahLst/>
              <a:cxnLst/>
              <a:rect l="l" t="t" r="r" b="b"/>
              <a:pathLst>
                <a:path w="3659" h="3280" extrusionOk="0">
                  <a:moveTo>
                    <a:pt x="3659" y="1"/>
                  </a:moveTo>
                  <a:lnTo>
                    <a:pt x="3659" y="1"/>
                  </a:lnTo>
                  <a:cubicBezTo>
                    <a:pt x="3372" y="506"/>
                    <a:pt x="3072" y="1011"/>
                    <a:pt x="2772" y="1489"/>
                  </a:cubicBezTo>
                  <a:cubicBezTo>
                    <a:pt x="2432" y="1394"/>
                    <a:pt x="2081" y="1347"/>
                    <a:pt x="1731" y="1347"/>
                  </a:cubicBezTo>
                  <a:cubicBezTo>
                    <a:pt x="1123" y="1347"/>
                    <a:pt x="521" y="1490"/>
                    <a:pt x="1" y="1775"/>
                  </a:cubicBezTo>
                  <a:cubicBezTo>
                    <a:pt x="246" y="2608"/>
                    <a:pt x="615" y="3263"/>
                    <a:pt x="1024" y="3277"/>
                  </a:cubicBezTo>
                  <a:cubicBezTo>
                    <a:pt x="1078" y="3279"/>
                    <a:pt x="1131" y="3280"/>
                    <a:pt x="1182" y="3280"/>
                  </a:cubicBezTo>
                  <a:cubicBezTo>
                    <a:pt x="2812" y="3280"/>
                    <a:pt x="3232" y="2247"/>
                    <a:pt x="3536" y="1188"/>
                  </a:cubicBezTo>
                  <a:lnTo>
                    <a:pt x="3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01;p46">
              <a:extLst>
                <a:ext uri="{FF2B5EF4-FFF2-40B4-BE49-F238E27FC236}">
                  <a16:creationId xmlns:a16="http://schemas.microsoft.com/office/drawing/2014/main" id="{D377B552-CAF5-2842-B352-EF86042F3391}"/>
                </a:ext>
              </a:extLst>
            </p:cNvPr>
            <p:cNvSpPr/>
            <p:nvPr/>
          </p:nvSpPr>
          <p:spPr>
            <a:xfrm>
              <a:off x="5566965" y="2533956"/>
              <a:ext cx="39526" cy="54496"/>
            </a:xfrm>
            <a:custGeom>
              <a:avLst/>
              <a:gdLst/>
              <a:ahLst/>
              <a:cxnLst/>
              <a:rect l="l" t="t" r="r" b="b"/>
              <a:pathLst>
                <a:path w="998" h="1376" extrusionOk="0">
                  <a:moveTo>
                    <a:pt x="417" y="1"/>
                  </a:moveTo>
                  <a:cubicBezTo>
                    <a:pt x="330" y="1"/>
                    <a:pt x="246" y="29"/>
                    <a:pt x="178" y="93"/>
                  </a:cubicBezTo>
                  <a:cubicBezTo>
                    <a:pt x="151" y="120"/>
                    <a:pt x="137" y="147"/>
                    <a:pt x="124" y="175"/>
                  </a:cubicBezTo>
                  <a:lnTo>
                    <a:pt x="1" y="1376"/>
                  </a:lnTo>
                  <a:lnTo>
                    <a:pt x="1" y="1376"/>
                  </a:lnTo>
                  <a:lnTo>
                    <a:pt x="55" y="1212"/>
                  </a:lnTo>
                  <a:cubicBezTo>
                    <a:pt x="55" y="1239"/>
                    <a:pt x="178" y="1307"/>
                    <a:pt x="315" y="1307"/>
                  </a:cubicBezTo>
                  <a:cubicBezTo>
                    <a:pt x="438" y="1307"/>
                    <a:pt x="615" y="1130"/>
                    <a:pt x="697" y="1035"/>
                  </a:cubicBezTo>
                  <a:cubicBezTo>
                    <a:pt x="833" y="802"/>
                    <a:pt x="997" y="489"/>
                    <a:pt x="833" y="243"/>
                  </a:cubicBezTo>
                  <a:cubicBezTo>
                    <a:pt x="737" y="94"/>
                    <a:pt x="573" y="1"/>
                    <a:pt x="417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02;p46">
              <a:extLst>
                <a:ext uri="{FF2B5EF4-FFF2-40B4-BE49-F238E27FC236}">
                  <a16:creationId xmlns:a16="http://schemas.microsoft.com/office/drawing/2014/main" id="{53384D73-DA1C-3649-B57F-EB830612F118}"/>
                </a:ext>
              </a:extLst>
            </p:cNvPr>
            <p:cNvSpPr/>
            <p:nvPr/>
          </p:nvSpPr>
          <p:spPr>
            <a:xfrm>
              <a:off x="5411283" y="2454748"/>
              <a:ext cx="159727" cy="156400"/>
            </a:xfrm>
            <a:custGeom>
              <a:avLst/>
              <a:gdLst/>
              <a:ahLst/>
              <a:cxnLst/>
              <a:rect l="l" t="t" r="r" b="b"/>
              <a:pathLst>
                <a:path w="4033" h="3949" extrusionOk="0">
                  <a:moveTo>
                    <a:pt x="4027" y="2134"/>
                  </a:moveTo>
                  <a:lnTo>
                    <a:pt x="4027" y="2174"/>
                  </a:lnTo>
                  <a:lnTo>
                    <a:pt x="4027" y="2174"/>
                  </a:lnTo>
                  <a:cubicBezTo>
                    <a:pt x="4032" y="2163"/>
                    <a:pt x="4033" y="2150"/>
                    <a:pt x="4027" y="2134"/>
                  </a:cubicBezTo>
                  <a:close/>
                  <a:moveTo>
                    <a:pt x="4027" y="2174"/>
                  </a:moveTo>
                  <a:cubicBezTo>
                    <a:pt x="4027" y="2175"/>
                    <a:pt x="4027" y="2176"/>
                    <a:pt x="4026" y="2177"/>
                  </a:cubicBezTo>
                  <a:lnTo>
                    <a:pt x="4026" y="2177"/>
                  </a:lnTo>
                  <a:cubicBezTo>
                    <a:pt x="4027" y="2176"/>
                    <a:pt x="4027" y="2175"/>
                    <a:pt x="4027" y="2175"/>
                  </a:cubicBezTo>
                  <a:lnTo>
                    <a:pt x="4027" y="2174"/>
                  </a:lnTo>
                  <a:close/>
                  <a:moveTo>
                    <a:pt x="4026" y="2177"/>
                  </a:moveTo>
                  <a:cubicBezTo>
                    <a:pt x="4018" y="2191"/>
                    <a:pt x="4009" y="2206"/>
                    <a:pt x="4000" y="2221"/>
                  </a:cubicBezTo>
                  <a:lnTo>
                    <a:pt x="4000" y="2221"/>
                  </a:lnTo>
                  <a:cubicBezTo>
                    <a:pt x="4000" y="2224"/>
                    <a:pt x="4000" y="2227"/>
                    <a:pt x="4000" y="2229"/>
                  </a:cubicBezTo>
                  <a:cubicBezTo>
                    <a:pt x="4008" y="2206"/>
                    <a:pt x="4020" y="2192"/>
                    <a:pt x="4026" y="2177"/>
                  </a:cubicBezTo>
                  <a:close/>
                  <a:moveTo>
                    <a:pt x="1851" y="1"/>
                  </a:moveTo>
                  <a:cubicBezTo>
                    <a:pt x="1411" y="1"/>
                    <a:pt x="971" y="66"/>
                    <a:pt x="574" y="196"/>
                  </a:cubicBezTo>
                  <a:cubicBezTo>
                    <a:pt x="397" y="250"/>
                    <a:pt x="274" y="387"/>
                    <a:pt x="233" y="537"/>
                  </a:cubicBezTo>
                  <a:cubicBezTo>
                    <a:pt x="178" y="728"/>
                    <a:pt x="124" y="933"/>
                    <a:pt x="110" y="1083"/>
                  </a:cubicBezTo>
                  <a:cubicBezTo>
                    <a:pt x="1" y="1902"/>
                    <a:pt x="124" y="3048"/>
                    <a:pt x="383" y="3949"/>
                  </a:cubicBezTo>
                  <a:cubicBezTo>
                    <a:pt x="912" y="3663"/>
                    <a:pt x="1517" y="3520"/>
                    <a:pt x="2119" y="3520"/>
                  </a:cubicBezTo>
                  <a:cubicBezTo>
                    <a:pt x="2466" y="3520"/>
                    <a:pt x="2811" y="3568"/>
                    <a:pt x="3140" y="3662"/>
                  </a:cubicBezTo>
                  <a:cubicBezTo>
                    <a:pt x="3431" y="3173"/>
                    <a:pt x="3722" y="2697"/>
                    <a:pt x="4000" y="2221"/>
                  </a:cubicBezTo>
                  <a:lnTo>
                    <a:pt x="4000" y="2221"/>
                  </a:lnTo>
                  <a:cubicBezTo>
                    <a:pt x="4012" y="1638"/>
                    <a:pt x="3835" y="1121"/>
                    <a:pt x="3618" y="591"/>
                  </a:cubicBezTo>
                  <a:cubicBezTo>
                    <a:pt x="3563" y="414"/>
                    <a:pt x="3413" y="277"/>
                    <a:pt x="3249" y="237"/>
                  </a:cubicBezTo>
                  <a:cubicBezTo>
                    <a:pt x="2820" y="79"/>
                    <a:pt x="2335" y="1"/>
                    <a:pt x="185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03;p46">
              <a:extLst>
                <a:ext uri="{FF2B5EF4-FFF2-40B4-BE49-F238E27FC236}">
                  <a16:creationId xmlns:a16="http://schemas.microsoft.com/office/drawing/2014/main" id="{A80210C0-B5E8-A248-80E2-596D33AADFD5}"/>
                </a:ext>
              </a:extLst>
            </p:cNvPr>
            <p:cNvSpPr/>
            <p:nvPr/>
          </p:nvSpPr>
          <p:spPr>
            <a:xfrm>
              <a:off x="5572391" y="2537599"/>
              <a:ext cx="2178" cy="3287"/>
            </a:xfrm>
            <a:custGeom>
              <a:avLst/>
              <a:gdLst/>
              <a:ahLst/>
              <a:cxnLst/>
              <a:rect l="l" t="t" r="r" b="b"/>
              <a:pathLst>
                <a:path w="55" h="83" extrusionOk="0">
                  <a:moveTo>
                    <a:pt x="55" y="1"/>
                  </a:moveTo>
                  <a:lnTo>
                    <a:pt x="55" y="1"/>
                  </a:lnTo>
                  <a:cubicBezTo>
                    <a:pt x="14" y="14"/>
                    <a:pt x="0" y="28"/>
                    <a:pt x="0" y="55"/>
                  </a:cubicBezTo>
                  <a:lnTo>
                    <a:pt x="0" y="83"/>
                  </a:lnTo>
                  <a:cubicBezTo>
                    <a:pt x="14" y="55"/>
                    <a:pt x="41" y="28"/>
                    <a:pt x="5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04;p46">
              <a:extLst>
                <a:ext uri="{FF2B5EF4-FFF2-40B4-BE49-F238E27FC236}">
                  <a16:creationId xmlns:a16="http://schemas.microsoft.com/office/drawing/2014/main" id="{BAB302D0-E168-0744-80D7-3283935B4814}"/>
                </a:ext>
              </a:extLst>
            </p:cNvPr>
            <p:cNvSpPr/>
            <p:nvPr/>
          </p:nvSpPr>
          <p:spPr>
            <a:xfrm>
              <a:off x="5481025" y="2494629"/>
              <a:ext cx="53031" cy="19288"/>
            </a:xfrm>
            <a:custGeom>
              <a:avLst/>
              <a:gdLst/>
              <a:ahLst/>
              <a:cxnLst/>
              <a:rect l="l" t="t" r="r" b="b"/>
              <a:pathLst>
                <a:path w="1339" h="487" extrusionOk="0">
                  <a:moveTo>
                    <a:pt x="449" y="0"/>
                  </a:moveTo>
                  <a:cubicBezTo>
                    <a:pt x="285" y="0"/>
                    <a:pt x="136" y="44"/>
                    <a:pt x="42" y="158"/>
                  </a:cubicBezTo>
                  <a:cubicBezTo>
                    <a:pt x="1" y="226"/>
                    <a:pt x="1" y="335"/>
                    <a:pt x="96" y="335"/>
                  </a:cubicBezTo>
                  <a:cubicBezTo>
                    <a:pt x="108" y="337"/>
                    <a:pt x="120" y="337"/>
                    <a:pt x="132" y="337"/>
                  </a:cubicBezTo>
                  <a:cubicBezTo>
                    <a:pt x="230" y="337"/>
                    <a:pt x="328" y="293"/>
                    <a:pt x="437" y="280"/>
                  </a:cubicBezTo>
                  <a:cubicBezTo>
                    <a:pt x="483" y="275"/>
                    <a:pt x="530" y="272"/>
                    <a:pt x="579" y="272"/>
                  </a:cubicBezTo>
                  <a:cubicBezTo>
                    <a:pt x="648" y="272"/>
                    <a:pt x="720" y="278"/>
                    <a:pt x="792" y="294"/>
                  </a:cubicBezTo>
                  <a:cubicBezTo>
                    <a:pt x="888" y="321"/>
                    <a:pt x="983" y="349"/>
                    <a:pt x="1065" y="403"/>
                  </a:cubicBezTo>
                  <a:cubicBezTo>
                    <a:pt x="1127" y="428"/>
                    <a:pt x="1190" y="487"/>
                    <a:pt x="1262" y="487"/>
                  </a:cubicBezTo>
                  <a:cubicBezTo>
                    <a:pt x="1269" y="487"/>
                    <a:pt x="1276" y="486"/>
                    <a:pt x="1284" y="485"/>
                  </a:cubicBezTo>
                  <a:cubicBezTo>
                    <a:pt x="1325" y="485"/>
                    <a:pt x="1338" y="458"/>
                    <a:pt x="1338" y="417"/>
                  </a:cubicBezTo>
                  <a:cubicBezTo>
                    <a:pt x="1338" y="349"/>
                    <a:pt x="1284" y="294"/>
                    <a:pt x="1229" y="267"/>
                  </a:cubicBezTo>
                  <a:cubicBezTo>
                    <a:pt x="1072" y="136"/>
                    <a:pt x="738" y="0"/>
                    <a:pt x="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05;p46">
              <a:extLst>
                <a:ext uri="{FF2B5EF4-FFF2-40B4-BE49-F238E27FC236}">
                  <a16:creationId xmlns:a16="http://schemas.microsoft.com/office/drawing/2014/main" id="{5FC3CF5F-7BED-7A40-9317-FD673ED185DC}"/>
                </a:ext>
              </a:extLst>
            </p:cNvPr>
            <p:cNvSpPr/>
            <p:nvPr/>
          </p:nvSpPr>
          <p:spPr>
            <a:xfrm>
              <a:off x="5496708" y="2519223"/>
              <a:ext cx="11406" cy="13030"/>
            </a:xfrm>
            <a:custGeom>
              <a:avLst/>
              <a:gdLst/>
              <a:ahLst/>
              <a:cxnLst/>
              <a:rect l="l" t="t" r="r" b="b"/>
              <a:pathLst>
                <a:path w="288" h="329" extrusionOk="0">
                  <a:moveTo>
                    <a:pt x="151" y="1"/>
                  </a:moveTo>
                  <a:cubicBezTo>
                    <a:pt x="137" y="1"/>
                    <a:pt x="123" y="1"/>
                    <a:pt x="110" y="14"/>
                  </a:cubicBezTo>
                  <a:cubicBezTo>
                    <a:pt x="82" y="14"/>
                    <a:pt x="69" y="42"/>
                    <a:pt x="55" y="55"/>
                  </a:cubicBezTo>
                  <a:cubicBezTo>
                    <a:pt x="41" y="69"/>
                    <a:pt x="14" y="83"/>
                    <a:pt x="14" y="110"/>
                  </a:cubicBezTo>
                  <a:cubicBezTo>
                    <a:pt x="1" y="124"/>
                    <a:pt x="1" y="151"/>
                    <a:pt x="1" y="151"/>
                  </a:cubicBezTo>
                  <a:lnTo>
                    <a:pt x="1" y="178"/>
                  </a:lnTo>
                  <a:cubicBezTo>
                    <a:pt x="1" y="205"/>
                    <a:pt x="1" y="246"/>
                    <a:pt x="14" y="260"/>
                  </a:cubicBezTo>
                  <a:cubicBezTo>
                    <a:pt x="14" y="274"/>
                    <a:pt x="41" y="274"/>
                    <a:pt x="41" y="287"/>
                  </a:cubicBezTo>
                  <a:cubicBezTo>
                    <a:pt x="55" y="315"/>
                    <a:pt x="69" y="328"/>
                    <a:pt x="110" y="328"/>
                  </a:cubicBezTo>
                  <a:lnTo>
                    <a:pt x="137" y="328"/>
                  </a:lnTo>
                  <a:cubicBezTo>
                    <a:pt x="151" y="328"/>
                    <a:pt x="178" y="328"/>
                    <a:pt x="192" y="315"/>
                  </a:cubicBezTo>
                  <a:cubicBezTo>
                    <a:pt x="205" y="315"/>
                    <a:pt x="219" y="287"/>
                    <a:pt x="246" y="274"/>
                  </a:cubicBezTo>
                  <a:cubicBezTo>
                    <a:pt x="260" y="260"/>
                    <a:pt x="273" y="246"/>
                    <a:pt x="273" y="219"/>
                  </a:cubicBezTo>
                  <a:cubicBezTo>
                    <a:pt x="287" y="205"/>
                    <a:pt x="287" y="192"/>
                    <a:pt x="287" y="178"/>
                  </a:cubicBezTo>
                  <a:lnTo>
                    <a:pt x="287" y="151"/>
                  </a:lnTo>
                  <a:cubicBezTo>
                    <a:pt x="287" y="124"/>
                    <a:pt x="287" y="83"/>
                    <a:pt x="273" y="69"/>
                  </a:cubicBezTo>
                  <a:cubicBezTo>
                    <a:pt x="273" y="55"/>
                    <a:pt x="260" y="55"/>
                    <a:pt x="260" y="42"/>
                  </a:cubicBezTo>
                  <a:cubicBezTo>
                    <a:pt x="246" y="14"/>
                    <a:pt x="219" y="1"/>
                    <a:pt x="192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06;p46">
              <a:extLst>
                <a:ext uri="{FF2B5EF4-FFF2-40B4-BE49-F238E27FC236}">
                  <a16:creationId xmlns:a16="http://schemas.microsoft.com/office/drawing/2014/main" id="{F34CAA97-CD43-3545-8E1A-7BE2C588018E}"/>
                </a:ext>
              </a:extLst>
            </p:cNvPr>
            <p:cNvSpPr/>
            <p:nvPr/>
          </p:nvSpPr>
          <p:spPr>
            <a:xfrm>
              <a:off x="5429699" y="2523540"/>
              <a:ext cx="11921" cy="12476"/>
            </a:xfrm>
            <a:custGeom>
              <a:avLst/>
              <a:gdLst/>
              <a:ahLst/>
              <a:cxnLst/>
              <a:rect l="l" t="t" r="r" b="b"/>
              <a:pathLst>
                <a:path w="301" h="315" extrusionOk="0">
                  <a:moveTo>
                    <a:pt x="164" y="1"/>
                  </a:moveTo>
                  <a:cubicBezTo>
                    <a:pt x="137" y="1"/>
                    <a:pt x="123" y="1"/>
                    <a:pt x="109" y="15"/>
                  </a:cubicBezTo>
                  <a:cubicBezTo>
                    <a:pt x="96" y="15"/>
                    <a:pt x="68" y="28"/>
                    <a:pt x="55" y="42"/>
                  </a:cubicBezTo>
                  <a:cubicBezTo>
                    <a:pt x="41" y="69"/>
                    <a:pt x="27" y="83"/>
                    <a:pt x="27" y="96"/>
                  </a:cubicBezTo>
                  <a:cubicBezTo>
                    <a:pt x="0" y="110"/>
                    <a:pt x="0" y="137"/>
                    <a:pt x="0" y="151"/>
                  </a:cubicBezTo>
                  <a:lnTo>
                    <a:pt x="0" y="165"/>
                  </a:lnTo>
                  <a:cubicBezTo>
                    <a:pt x="0" y="206"/>
                    <a:pt x="0" y="233"/>
                    <a:pt x="27" y="247"/>
                  </a:cubicBezTo>
                  <a:cubicBezTo>
                    <a:pt x="27" y="274"/>
                    <a:pt x="41" y="274"/>
                    <a:pt x="41" y="288"/>
                  </a:cubicBezTo>
                  <a:cubicBezTo>
                    <a:pt x="55" y="301"/>
                    <a:pt x="68" y="315"/>
                    <a:pt x="109" y="315"/>
                  </a:cubicBezTo>
                  <a:lnTo>
                    <a:pt x="137" y="315"/>
                  </a:lnTo>
                  <a:cubicBezTo>
                    <a:pt x="164" y="315"/>
                    <a:pt x="177" y="315"/>
                    <a:pt x="191" y="301"/>
                  </a:cubicBezTo>
                  <a:cubicBezTo>
                    <a:pt x="205" y="301"/>
                    <a:pt x="232" y="288"/>
                    <a:pt x="246" y="274"/>
                  </a:cubicBezTo>
                  <a:cubicBezTo>
                    <a:pt x="259" y="247"/>
                    <a:pt x="273" y="233"/>
                    <a:pt x="273" y="219"/>
                  </a:cubicBezTo>
                  <a:cubicBezTo>
                    <a:pt x="300" y="206"/>
                    <a:pt x="300" y="178"/>
                    <a:pt x="300" y="165"/>
                  </a:cubicBezTo>
                  <a:lnTo>
                    <a:pt x="300" y="151"/>
                  </a:lnTo>
                  <a:cubicBezTo>
                    <a:pt x="300" y="110"/>
                    <a:pt x="300" y="83"/>
                    <a:pt x="273" y="69"/>
                  </a:cubicBezTo>
                  <a:cubicBezTo>
                    <a:pt x="273" y="42"/>
                    <a:pt x="259" y="42"/>
                    <a:pt x="259" y="28"/>
                  </a:cubicBezTo>
                  <a:cubicBezTo>
                    <a:pt x="246" y="15"/>
                    <a:pt x="232" y="1"/>
                    <a:pt x="1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07;p46">
              <a:extLst>
                <a:ext uri="{FF2B5EF4-FFF2-40B4-BE49-F238E27FC236}">
                  <a16:creationId xmlns:a16="http://schemas.microsoft.com/office/drawing/2014/main" id="{FDD21B4D-C8EA-EE40-A8D6-DF99FFC89CC0}"/>
                </a:ext>
              </a:extLst>
            </p:cNvPr>
            <p:cNvSpPr/>
            <p:nvPr/>
          </p:nvSpPr>
          <p:spPr>
            <a:xfrm>
              <a:off x="5416194" y="2500728"/>
              <a:ext cx="31922" cy="15169"/>
            </a:xfrm>
            <a:custGeom>
              <a:avLst/>
              <a:gdLst/>
              <a:ahLst/>
              <a:cxnLst/>
              <a:rect l="l" t="t" r="r" b="b"/>
              <a:pathLst>
                <a:path w="806" h="383" extrusionOk="0">
                  <a:moveTo>
                    <a:pt x="541" y="0"/>
                  </a:moveTo>
                  <a:cubicBezTo>
                    <a:pt x="481" y="0"/>
                    <a:pt x="423" y="10"/>
                    <a:pt x="368" y="31"/>
                  </a:cubicBezTo>
                  <a:cubicBezTo>
                    <a:pt x="246" y="58"/>
                    <a:pt x="109" y="113"/>
                    <a:pt x="54" y="236"/>
                  </a:cubicBezTo>
                  <a:cubicBezTo>
                    <a:pt x="54" y="249"/>
                    <a:pt x="41" y="263"/>
                    <a:pt x="27" y="277"/>
                  </a:cubicBezTo>
                  <a:cubicBezTo>
                    <a:pt x="0" y="357"/>
                    <a:pt x="32" y="383"/>
                    <a:pt x="85" y="383"/>
                  </a:cubicBezTo>
                  <a:cubicBezTo>
                    <a:pt x="167" y="383"/>
                    <a:pt x="300" y="321"/>
                    <a:pt x="341" y="304"/>
                  </a:cubicBezTo>
                  <a:cubicBezTo>
                    <a:pt x="450" y="263"/>
                    <a:pt x="532" y="249"/>
                    <a:pt x="641" y="249"/>
                  </a:cubicBezTo>
                  <a:cubicBezTo>
                    <a:pt x="723" y="249"/>
                    <a:pt x="791" y="236"/>
                    <a:pt x="805" y="140"/>
                  </a:cubicBezTo>
                  <a:cubicBezTo>
                    <a:pt x="805" y="99"/>
                    <a:pt x="764" y="45"/>
                    <a:pt x="723" y="31"/>
                  </a:cubicBezTo>
                  <a:cubicBezTo>
                    <a:pt x="662" y="10"/>
                    <a:pt x="600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08;p46">
              <a:extLst>
                <a:ext uri="{FF2B5EF4-FFF2-40B4-BE49-F238E27FC236}">
                  <a16:creationId xmlns:a16="http://schemas.microsoft.com/office/drawing/2014/main" id="{09F0A70D-9716-F14E-9B0F-2D7ED1C031CE}"/>
                </a:ext>
              </a:extLst>
            </p:cNvPr>
            <p:cNvSpPr/>
            <p:nvPr/>
          </p:nvSpPr>
          <p:spPr>
            <a:xfrm>
              <a:off x="5571717" y="2543975"/>
              <a:ext cx="25585" cy="27407"/>
            </a:xfrm>
            <a:custGeom>
              <a:avLst/>
              <a:gdLst/>
              <a:ahLst/>
              <a:cxnLst/>
              <a:rect l="l" t="t" r="r" b="b"/>
              <a:pathLst>
                <a:path w="646" h="692" extrusionOk="0">
                  <a:moveTo>
                    <a:pt x="383" y="1"/>
                  </a:moveTo>
                  <a:cubicBezTo>
                    <a:pt x="204" y="1"/>
                    <a:pt x="96" y="153"/>
                    <a:pt x="58" y="317"/>
                  </a:cubicBezTo>
                  <a:cubicBezTo>
                    <a:pt x="31" y="372"/>
                    <a:pt x="72" y="399"/>
                    <a:pt x="99" y="399"/>
                  </a:cubicBezTo>
                  <a:cubicBezTo>
                    <a:pt x="127" y="399"/>
                    <a:pt x="154" y="413"/>
                    <a:pt x="167" y="440"/>
                  </a:cubicBezTo>
                  <a:cubicBezTo>
                    <a:pt x="195" y="454"/>
                    <a:pt x="208" y="468"/>
                    <a:pt x="208" y="509"/>
                  </a:cubicBezTo>
                  <a:cubicBezTo>
                    <a:pt x="208" y="561"/>
                    <a:pt x="167" y="582"/>
                    <a:pt x="124" y="582"/>
                  </a:cubicBezTo>
                  <a:cubicBezTo>
                    <a:pt x="111" y="582"/>
                    <a:pt x="98" y="580"/>
                    <a:pt x="86" y="577"/>
                  </a:cubicBezTo>
                  <a:cubicBezTo>
                    <a:pt x="78" y="574"/>
                    <a:pt x="71" y="572"/>
                    <a:pt x="65" y="572"/>
                  </a:cubicBezTo>
                  <a:cubicBezTo>
                    <a:pt x="13" y="572"/>
                    <a:pt x="1" y="662"/>
                    <a:pt x="86" y="686"/>
                  </a:cubicBezTo>
                  <a:cubicBezTo>
                    <a:pt x="102" y="690"/>
                    <a:pt x="118" y="692"/>
                    <a:pt x="134" y="692"/>
                  </a:cubicBezTo>
                  <a:cubicBezTo>
                    <a:pt x="226" y="692"/>
                    <a:pt x="310" y="629"/>
                    <a:pt x="345" y="536"/>
                  </a:cubicBezTo>
                  <a:cubicBezTo>
                    <a:pt x="359" y="440"/>
                    <a:pt x="304" y="331"/>
                    <a:pt x="222" y="304"/>
                  </a:cubicBezTo>
                  <a:cubicBezTo>
                    <a:pt x="263" y="208"/>
                    <a:pt x="304" y="140"/>
                    <a:pt x="413" y="126"/>
                  </a:cubicBezTo>
                  <a:cubicBezTo>
                    <a:pt x="468" y="126"/>
                    <a:pt x="495" y="140"/>
                    <a:pt x="536" y="181"/>
                  </a:cubicBezTo>
                  <a:cubicBezTo>
                    <a:pt x="550" y="195"/>
                    <a:pt x="563" y="236"/>
                    <a:pt x="563" y="249"/>
                  </a:cubicBezTo>
                  <a:cubicBezTo>
                    <a:pt x="563" y="277"/>
                    <a:pt x="563" y="304"/>
                    <a:pt x="577" y="317"/>
                  </a:cubicBezTo>
                  <a:cubicBezTo>
                    <a:pt x="584" y="322"/>
                    <a:pt x="590" y="324"/>
                    <a:pt x="596" y="324"/>
                  </a:cubicBezTo>
                  <a:cubicBezTo>
                    <a:pt x="626" y="324"/>
                    <a:pt x="645" y="274"/>
                    <a:pt x="645" y="263"/>
                  </a:cubicBezTo>
                  <a:cubicBezTo>
                    <a:pt x="645" y="208"/>
                    <a:pt x="645" y="181"/>
                    <a:pt x="632" y="140"/>
                  </a:cubicBezTo>
                  <a:cubicBezTo>
                    <a:pt x="577" y="58"/>
                    <a:pt x="509" y="4"/>
                    <a:pt x="427" y="4"/>
                  </a:cubicBezTo>
                  <a:cubicBezTo>
                    <a:pt x="412" y="2"/>
                    <a:pt x="397" y="1"/>
                    <a:pt x="383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09;p46">
              <a:extLst>
                <a:ext uri="{FF2B5EF4-FFF2-40B4-BE49-F238E27FC236}">
                  <a16:creationId xmlns:a16="http://schemas.microsoft.com/office/drawing/2014/main" id="{AB4AF6E5-C2EE-D548-A32E-D6B804781E1A}"/>
                </a:ext>
              </a:extLst>
            </p:cNvPr>
            <p:cNvSpPr/>
            <p:nvPr/>
          </p:nvSpPr>
          <p:spPr>
            <a:xfrm>
              <a:off x="5387640" y="3249674"/>
              <a:ext cx="287136" cy="175213"/>
            </a:xfrm>
            <a:custGeom>
              <a:avLst/>
              <a:gdLst/>
              <a:ahLst/>
              <a:cxnLst/>
              <a:rect l="l" t="t" r="r" b="b"/>
              <a:pathLst>
                <a:path w="7250" h="4424" extrusionOk="0">
                  <a:moveTo>
                    <a:pt x="7156" y="0"/>
                  </a:moveTo>
                  <a:cubicBezTo>
                    <a:pt x="7136" y="0"/>
                    <a:pt x="7117" y="11"/>
                    <a:pt x="7108" y="37"/>
                  </a:cubicBezTo>
                  <a:cubicBezTo>
                    <a:pt x="6863" y="610"/>
                    <a:pt x="6563" y="1143"/>
                    <a:pt x="6180" y="1620"/>
                  </a:cubicBezTo>
                  <a:cubicBezTo>
                    <a:pt x="5498" y="2508"/>
                    <a:pt x="4611" y="3204"/>
                    <a:pt x="3614" y="3668"/>
                  </a:cubicBezTo>
                  <a:cubicBezTo>
                    <a:pt x="2716" y="4072"/>
                    <a:pt x="1735" y="4301"/>
                    <a:pt x="746" y="4301"/>
                  </a:cubicBezTo>
                  <a:cubicBezTo>
                    <a:pt x="533" y="4301"/>
                    <a:pt x="320" y="4290"/>
                    <a:pt x="107" y="4268"/>
                  </a:cubicBezTo>
                  <a:cubicBezTo>
                    <a:pt x="29" y="4268"/>
                    <a:pt x="0" y="4392"/>
                    <a:pt x="68" y="4392"/>
                  </a:cubicBezTo>
                  <a:cubicBezTo>
                    <a:pt x="72" y="4392"/>
                    <a:pt x="75" y="4392"/>
                    <a:pt x="79" y="4391"/>
                  </a:cubicBezTo>
                  <a:cubicBezTo>
                    <a:pt x="293" y="4413"/>
                    <a:pt x="509" y="4424"/>
                    <a:pt x="726" y="4424"/>
                  </a:cubicBezTo>
                  <a:cubicBezTo>
                    <a:pt x="1189" y="4424"/>
                    <a:pt x="1657" y="4375"/>
                    <a:pt x="2113" y="4282"/>
                  </a:cubicBezTo>
                  <a:cubicBezTo>
                    <a:pt x="3273" y="4050"/>
                    <a:pt x="4365" y="3531"/>
                    <a:pt x="5266" y="2767"/>
                  </a:cubicBezTo>
                  <a:cubicBezTo>
                    <a:pt x="6112" y="2044"/>
                    <a:pt x="6795" y="1129"/>
                    <a:pt x="7231" y="105"/>
                  </a:cubicBezTo>
                  <a:cubicBezTo>
                    <a:pt x="7250" y="50"/>
                    <a:pt x="7199" y="0"/>
                    <a:pt x="7156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10;p46">
              <a:extLst>
                <a:ext uri="{FF2B5EF4-FFF2-40B4-BE49-F238E27FC236}">
                  <a16:creationId xmlns:a16="http://schemas.microsoft.com/office/drawing/2014/main" id="{4606ABC7-7727-9747-A184-7A7755DBC4C1}"/>
                </a:ext>
              </a:extLst>
            </p:cNvPr>
            <p:cNvSpPr/>
            <p:nvPr/>
          </p:nvSpPr>
          <p:spPr>
            <a:xfrm>
              <a:off x="5475520" y="2726469"/>
              <a:ext cx="118459" cy="36714"/>
            </a:xfrm>
            <a:custGeom>
              <a:avLst/>
              <a:gdLst/>
              <a:ahLst/>
              <a:cxnLst/>
              <a:rect l="l" t="t" r="r" b="b"/>
              <a:pathLst>
                <a:path w="2991" h="927" extrusionOk="0">
                  <a:moveTo>
                    <a:pt x="2891" y="1"/>
                  </a:moveTo>
                  <a:cubicBezTo>
                    <a:pt x="2875" y="1"/>
                    <a:pt x="2858" y="7"/>
                    <a:pt x="2842" y="22"/>
                  </a:cubicBezTo>
                  <a:cubicBezTo>
                    <a:pt x="2309" y="525"/>
                    <a:pt x="1599" y="798"/>
                    <a:pt x="880" y="798"/>
                  </a:cubicBezTo>
                  <a:cubicBezTo>
                    <a:pt x="623" y="798"/>
                    <a:pt x="364" y="763"/>
                    <a:pt x="112" y="691"/>
                  </a:cubicBezTo>
                  <a:cubicBezTo>
                    <a:pt x="102" y="686"/>
                    <a:pt x="92" y="684"/>
                    <a:pt x="83" y="684"/>
                  </a:cubicBezTo>
                  <a:cubicBezTo>
                    <a:pt x="22" y="684"/>
                    <a:pt x="0" y="790"/>
                    <a:pt x="71" y="814"/>
                  </a:cubicBezTo>
                  <a:cubicBezTo>
                    <a:pt x="333" y="889"/>
                    <a:pt x="604" y="926"/>
                    <a:pt x="874" y="926"/>
                  </a:cubicBezTo>
                  <a:cubicBezTo>
                    <a:pt x="1631" y="926"/>
                    <a:pt x="2384" y="638"/>
                    <a:pt x="2938" y="104"/>
                  </a:cubicBezTo>
                  <a:cubicBezTo>
                    <a:pt x="2990" y="73"/>
                    <a:pt x="2945" y="1"/>
                    <a:pt x="289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11;p46">
              <a:extLst>
                <a:ext uri="{FF2B5EF4-FFF2-40B4-BE49-F238E27FC236}">
                  <a16:creationId xmlns:a16="http://schemas.microsoft.com/office/drawing/2014/main" id="{C050799A-6C46-5D40-AD32-62AE84B09BEE}"/>
                </a:ext>
              </a:extLst>
            </p:cNvPr>
            <p:cNvSpPr/>
            <p:nvPr/>
          </p:nvSpPr>
          <p:spPr>
            <a:xfrm>
              <a:off x="5435798" y="2534866"/>
              <a:ext cx="33031" cy="60635"/>
            </a:xfrm>
            <a:custGeom>
              <a:avLst/>
              <a:gdLst/>
              <a:ahLst/>
              <a:cxnLst/>
              <a:rect l="l" t="t" r="r" b="b"/>
              <a:pathLst>
                <a:path w="834" h="1531" extrusionOk="0">
                  <a:moveTo>
                    <a:pt x="561" y="1"/>
                  </a:moveTo>
                  <a:cubicBezTo>
                    <a:pt x="533" y="1"/>
                    <a:pt x="507" y="17"/>
                    <a:pt x="501" y="56"/>
                  </a:cubicBezTo>
                  <a:cubicBezTo>
                    <a:pt x="460" y="220"/>
                    <a:pt x="351" y="343"/>
                    <a:pt x="242" y="479"/>
                  </a:cubicBezTo>
                  <a:cubicBezTo>
                    <a:pt x="146" y="616"/>
                    <a:pt x="37" y="752"/>
                    <a:pt x="23" y="943"/>
                  </a:cubicBezTo>
                  <a:cubicBezTo>
                    <a:pt x="0" y="1266"/>
                    <a:pt x="280" y="1531"/>
                    <a:pt x="597" y="1531"/>
                  </a:cubicBezTo>
                  <a:cubicBezTo>
                    <a:pt x="656" y="1531"/>
                    <a:pt x="715" y="1522"/>
                    <a:pt x="774" y="1503"/>
                  </a:cubicBezTo>
                  <a:cubicBezTo>
                    <a:pt x="834" y="1467"/>
                    <a:pt x="810" y="1359"/>
                    <a:pt x="749" y="1359"/>
                  </a:cubicBezTo>
                  <a:cubicBezTo>
                    <a:pt x="740" y="1359"/>
                    <a:pt x="730" y="1361"/>
                    <a:pt x="720" y="1366"/>
                  </a:cubicBezTo>
                  <a:cubicBezTo>
                    <a:pt x="676" y="1382"/>
                    <a:pt x="630" y="1390"/>
                    <a:pt x="583" y="1390"/>
                  </a:cubicBezTo>
                  <a:cubicBezTo>
                    <a:pt x="471" y="1390"/>
                    <a:pt x="356" y="1344"/>
                    <a:pt x="269" y="1257"/>
                  </a:cubicBezTo>
                  <a:cubicBezTo>
                    <a:pt x="174" y="1148"/>
                    <a:pt x="146" y="971"/>
                    <a:pt x="187" y="820"/>
                  </a:cubicBezTo>
                  <a:cubicBezTo>
                    <a:pt x="296" y="547"/>
                    <a:pt x="583" y="370"/>
                    <a:pt x="638" y="83"/>
                  </a:cubicBezTo>
                  <a:cubicBezTo>
                    <a:pt x="646" y="35"/>
                    <a:pt x="601" y="1"/>
                    <a:pt x="561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12;p46">
              <a:extLst>
                <a:ext uri="{FF2B5EF4-FFF2-40B4-BE49-F238E27FC236}">
                  <a16:creationId xmlns:a16="http://schemas.microsoft.com/office/drawing/2014/main" id="{4B37CE5F-D1CB-E349-916A-70525EBEFD9E}"/>
                </a:ext>
              </a:extLst>
            </p:cNvPr>
            <p:cNvSpPr/>
            <p:nvPr/>
          </p:nvSpPr>
          <p:spPr>
            <a:xfrm>
              <a:off x="5455798" y="2609242"/>
              <a:ext cx="56912" cy="24674"/>
            </a:xfrm>
            <a:custGeom>
              <a:avLst/>
              <a:gdLst/>
              <a:ahLst/>
              <a:cxnLst/>
              <a:rect l="l" t="t" r="r" b="b"/>
              <a:pathLst>
                <a:path w="1437" h="623" extrusionOk="0">
                  <a:moveTo>
                    <a:pt x="1333" y="0"/>
                  </a:moveTo>
                  <a:cubicBezTo>
                    <a:pt x="1312" y="0"/>
                    <a:pt x="1291" y="10"/>
                    <a:pt x="1279" y="34"/>
                  </a:cubicBezTo>
                  <a:cubicBezTo>
                    <a:pt x="1064" y="317"/>
                    <a:pt x="708" y="478"/>
                    <a:pt x="352" y="478"/>
                  </a:cubicBezTo>
                  <a:cubicBezTo>
                    <a:pt x="278" y="478"/>
                    <a:pt x="205" y="471"/>
                    <a:pt x="133" y="457"/>
                  </a:cubicBezTo>
                  <a:cubicBezTo>
                    <a:pt x="129" y="457"/>
                    <a:pt x="125" y="456"/>
                    <a:pt x="121" y="456"/>
                  </a:cubicBezTo>
                  <a:cubicBezTo>
                    <a:pt x="46" y="456"/>
                    <a:pt x="0" y="581"/>
                    <a:pt x="78" y="594"/>
                  </a:cubicBezTo>
                  <a:cubicBezTo>
                    <a:pt x="164" y="613"/>
                    <a:pt x="250" y="622"/>
                    <a:pt x="336" y="622"/>
                  </a:cubicBezTo>
                  <a:cubicBezTo>
                    <a:pt x="744" y="622"/>
                    <a:pt x="1140" y="418"/>
                    <a:pt x="1388" y="103"/>
                  </a:cubicBezTo>
                  <a:cubicBezTo>
                    <a:pt x="1436" y="55"/>
                    <a:pt x="1383" y="0"/>
                    <a:pt x="13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13;p46">
              <a:extLst>
                <a:ext uri="{FF2B5EF4-FFF2-40B4-BE49-F238E27FC236}">
                  <a16:creationId xmlns:a16="http://schemas.microsoft.com/office/drawing/2014/main" id="{34D53D05-2F59-594C-9AEC-70E84FD827AD}"/>
                </a:ext>
              </a:extLst>
            </p:cNvPr>
            <p:cNvSpPr/>
            <p:nvPr/>
          </p:nvSpPr>
          <p:spPr>
            <a:xfrm>
              <a:off x="5002098" y="1527862"/>
              <a:ext cx="848181" cy="807110"/>
            </a:xfrm>
            <a:custGeom>
              <a:avLst/>
              <a:gdLst/>
              <a:ahLst/>
              <a:cxnLst/>
              <a:rect l="l" t="t" r="r" b="b"/>
              <a:pathLst>
                <a:path w="21416" h="20379" extrusionOk="0">
                  <a:moveTo>
                    <a:pt x="10702" y="1"/>
                  </a:moveTo>
                  <a:lnTo>
                    <a:pt x="7412" y="6716"/>
                  </a:lnTo>
                  <a:lnTo>
                    <a:pt x="1" y="7781"/>
                  </a:lnTo>
                  <a:lnTo>
                    <a:pt x="5365" y="13008"/>
                  </a:lnTo>
                  <a:lnTo>
                    <a:pt x="4096" y="20378"/>
                  </a:lnTo>
                  <a:lnTo>
                    <a:pt x="10702" y="16898"/>
                  </a:lnTo>
                  <a:lnTo>
                    <a:pt x="17321" y="20378"/>
                  </a:lnTo>
                  <a:lnTo>
                    <a:pt x="16052" y="13008"/>
                  </a:lnTo>
                  <a:lnTo>
                    <a:pt x="21416" y="7781"/>
                  </a:lnTo>
                  <a:lnTo>
                    <a:pt x="14005" y="6716"/>
                  </a:lnTo>
                  <a:lnTo>
                    <a:pt x="10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14;p46">
              <a:extLst>
                <a:ext uri="{FF2B5EF4-FFF2-40B4-BE49-F238E27FC236}">
                  <a16:creationId xmlns:a16="http://schemas.microsoft.com/office/drawing/2014/main" id="{76252CC7-E04F-9C49-BF28-B5A572F14ABC}"/>
                </a:ext>
              </a:extLst>
            </p:cNvPr>
            <p:cNvSpPr/>
            <p:nvPr/>
          </p:nvSpPr>
          <p:spPr>
            <a:xfrm>
              <a:off x="5149186" y="2218829"/>
              <a:ext cx="111330" cy="54140"/>
            </a:xfrm>
            <a:custGeom>
              <a:avLst/>
              <a:gdLst/>
              <a:ahLst/>
              <a:cxnLst/>
              <a:rect l="l" t="t" r="r" b="b"/>
              <a:pathLst>
                <a:path w="2811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3" y="625"/>
                  </a:cubicBezTo>
                  <a:cubicBezTo>
                    <a:pt x="1" y="911"/>
                    <a:pt x="196" y="1367"/>
                    <a:pt x="590" y="1367"/>
                  </a:cubicBezTo>
                  <a:cubicBezTo>
                    <a:pt x="684" y="1367"/>
                    <a:pt x="790" y="1341"/>
                    <a:pt x="900" y="1280"/>
                  </a:cubicBezTo>
                  <a:cubicBezTo>
                    <a:pt x="1050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3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3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15;p46">
              <a:extLst>
                <a:ext uri="{FF2B5EF4-FFF2-40B4-BE49-F238E27FC236}">
                  <a16:creationId xmlns:a16="http://schemas.microsoft.com/office/drawing/2014/main" id="{63B422EB-D6B7-9C45-8BF9-86208A5F3335}"/>
                </a:ext>
              </a:extLst>
            </p:cNvPr>
            <p:cNvSpPr/>
            <p:nvPr/>
          </p:nvSpPr>
          <p:spPr>
            <a:xfrm>
              <a:off x="5162691" y="2240452"/>
              <a:ext cx="111369" cy="54140"/>
            </a:xfrm>
            <a:custGeom>
              <a:avLst/>
              <a:gdLst/>
              <a:ahLst/>
              <a:cxnLst/>
              <a:rect l="l" t="t" r="r" b="b"/>
              <a:pathLst>
                <a:path w="2812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4" y="625"/>
                  </a:cubicBezTo>
                  <a:cubicBezTo>
                    <a:pt x="1" y="911"/>
                    <a:pt x="196" y="1366"/>
                    <a:pt x="590" y="1366"/>
                  </a:cubicBezTo>
                  <a:cubicBezTo>
                    <a:pt x="684" y="1366"/>
                    <a:pt x="790" y="1340"/>
                    <a:pt x="900" y="1280"/>
                  </a:cubicBezTo>
                  <a:cubicBezTo>
                    <a:pt x="1051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4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2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16;p46">
              <a:extLst>
                <a:ext uri="{FF2B5EF4-FFF2-40B4-BE49-F238E27FC236}">
                  <a16:creationId xmlns:a16="http://schemas.microsoft.com/office/drawing/2014/main" id="{7C9BCBE7-701E-034B-AC49-D532FCA0269F}"/>
                </a:ext>
              </a:extLst>
            </p:cNvPr>
            <p:cNvSpPr/>
            <p:nvPr/>
          </p:nvSpPr>
          <p:spPr>
            <a:xfrm>
              <a:off x="5158493" y="2264769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2494" y="1"/>
                  </a:moveTo>
                  <a:cubicBezTo>
                    <a:pt x="2453" y="1"/>
                    <a:pt x="2412" y="4"/>
                    <a:pt x="2371" y="11"/>
                  </a:cubicBezTo>
                  <a:cubicBezTo>
                    <a:pt x="1702" y="79"/>
                    <a:pt x="1034" y="284"/>
                    <a:pt x="474" y="625"/>
                  </a:cubicBezTo>
                  <a:cubicBezTo>
                    <a:pt x="0" y="911"/>
                    <a:pt x="202" y="1367"/>
                    <a:pt x="592" y="1367"/>
                  </a:cubicBezTo>
                  <a:cubicBezTo>
                    <a:pt x="685" y="1367"/>
                    <a:pt x="789" y="1341"/>
                    <a:pt x="897" y="1280"/>
                  </a:cubicBezTo>
                  <a:cubicBezTo>
                    <a:pt x="1047" y="1185"/>
                    <a:pt x="1184" y="1048"/>
                    <a:pt x="1348" y="939"/>
                  </a:cubicBezTo>
                  <a:cubicBezTo>
                    <a:pt x="1634" y="707"/>
                    <a:pt x="1975" y="557"/>
                    <a:pt x="2330" y="502"/>
                  </a:cubicBezTo>
                  <a:cubicBezTo>
                    <a:pt x="2440" y="488"/>
                    <a:pt x="2535" y="488"/>
                    <a:pt x="2644" y="434"/>
                  </a:cubicBezTo>
                  <a:cubicBezTo>
                    <a:pt x="2740" y="393"/>
                    <a:pt x="2808" y="284"/>
                    <a:pt x="2794" y="188"/>
                  </a:cubicBezTo>
                  <a:cubicBezTo>
                    <a:pt x="2794" y="93"/>
                    <a:pt x="2712" y="24"/>
                    <a:pt x="2617" y="11"/>
                  </a:cubicBezTo>
                  <a:cubicBezTo>
                    <a:pt x="2576" y="4"/>
                    <a:pt x="2535" y="1"/>
                    <a:pt x="249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17;p46">
              <a:extLst>
                <a:ext uri="{FF2B5EF4-FFF2-40B4-BE49-F238E27FC236}">
                  <a16:creationId xmlns:a16="http://schemas.microsoft.com/office/drawing/2014/main" id="{FB22444D-53AB-0941-8587-7A20D5B8FD7E}"/>
                </a:ext>
              </a:extLst>
            </p:cNvPr>
            <p:cNvSpPr/>
            <p:nvPr/>
          </p:nvSpPr>
          <p:spPr>
            <a:xfrm>
              <a:off x="5164790" y="2289799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045" y="1"/>
                  </a:moveTo>
                  <a:cubicBezTo>
                    <a:pt x="1995" y="1"/>
                    <a:pt x="1944" y="7"/>
                    <a:pt x="1898" y="7"/>
                  </a:cubicBezTo>
                  <a:cubicBezTo>
                    <a:pt x="1366" y="61"/>
                    <a:pt x="820" y="239"/>
                    <a:pt x="383" y="512"/>
                  </a:cubicBezTo>
                  <a:cubicBezTo>
                    <a:pt x="0" y="742"/>
                    <a:pt x="153" y="1103"/>
                    <a:pt x="468" y="1103"/>
                  </a:cubicBezTo>
                  <a:cubicBezTo>
                    <a:pt x="545" y="1103"/>
                    <a:pt x="633" y="1081"/>
                    <a:pt x="725" y="1030"/>
                  </a:cubicBezTo>
                  <a:cubicBezTo>
                    <a:pt x="847" y="962"/>
                    <a:pt x="957" y="866"/>
                    <a:pt x="1079" y="757"/>
                  </a:cubicBezTo>
                  <a:cubicBezTo>
                    <a:pt x="1311" y="594"/>
                    <a:pt x="1612" y="471"/>
                    <a:pt x="1898" y="416"/>
                  </a:cubicBezTo>
                  <a:cubicBezTo>
                    <a:pt x="1980" y="416"/>
                    <a:pt x="2062" y="402"/>
                    <a:pt x="2158" y="375"/>
                  </a:cubicBezTo>
                  <a:cubicBezTo>
                    <a:pt x="2226" y="334"/>
                    <a:pt x="2294" y="252"/>
                    <a:pt x="2281" y="170"/>
                  </a:cubicBezTo>
                  <a:cubicBezTo>
                    <a:pt x="2253" y="75"/>
                    <a:pt x="2185" y="34"/>
                    <a:pt x="2117" y="7"/>
                  </a:cubicBezTo>
                  <a:cubicBezTo>
                    <a:pt x="2094" y="2"/>
                    <a:pt x="2070" y="1"/>
                    <a:pt x="204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18;p46">
              <a:extLst>
                <a:ext uri="{FF2B5EF4-FFF2-40B4-BE49-F238E27FC236}">
                  <a16:creationId xmlns:a16="http://schemas.microsoft.com/office/drawing/2014/main" id="{6F20B560-0646-644E-B5D0-C3E26A236B98}"/>
                </a:ext>
              </a:extLst>
            </p:cNvPr>
            <p:cNvSpPr/>
            <p:nvPr/>
          </p:nvSpPr>
          <p:spPr>
            <a:xfrm>
              <a:off x="5123206" y="2240294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1611" y="1"/>
                  </a:moveTo>
                  <a:lnTo>
                    <a:pt x="1051" y="137"/>
                  </a:lnTo>
                  <a:cubicBezTo>
                    <a:pt x="751" y="410"/>
                    <a:pt x="573" y="574"/>
                    <a:pt x="355" y="915"/>
                  </a:cubicBezTo>
                  <a:cubicBezTo>
                    <a:pt x="137" y="1257"/>
                    <a:pt x="0" y="1693"/>
                    <a:pt x="82" y="2076"/>
                  </a:cubicBezTo>
                  <a:cubicBezTo>
                    <a:pt x="164" y="2471"/>
                    <a:pt x="505" y="2826"/>
                    <a:pt x="915" y="2854"/>
                  </a:cubicBezTo>
                  <a:cubicBezTo>
                    <a:pt x="929" y="2854"/>
                    <a:pt x="942" y="2855"/>
                    <a:pt x="956" y="2855"/>
                  </a:cubicBezTo>
                  <a:cubicBezTo>
                    <a:pt x="1187" y="2855"/>
                    <a:pt x="1403" y="2749"/>
                    <a:pt x="1583" y="2608"/>
                  </a:cubicBezTo>
                  <a:cubicBezTo>
                    <a:pt x="1993" y="2308"/>
                    <a:pt x="2225" y="1803"/>
                    <a:pt x="2252" y="1311"/>
                  </a:cubicBezTo>
                  <a:cubicBezTo>
                    <a:pt x="2252" y="820"/>
                    <a:pt x="2007" y="301"/>
                    <a:pt x="161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19;p46">
              <a:extLst>
                <a:ext uri="{FF2B5EF4-FFF2-40B4-BE49-F238E27FC236}">
                  <a16:creationId xmlns:a16="http://schemas.microsoft.com/office/drawing/2014/main" id="{F91A746A-4C8C-F94C-BF48-F26DD31C2949}"/>
                </a:ext>
              </a:extLst>
            </p:cNvPr>
            <p:cNvSpPr/>
            <p:nvPr/>
          </p:nvSpPr>
          <p:spPr>
            <a:xfrm>
              <a:off x="4963722" y="2289482"/>
              <a:ext cx="207609" cy="415140"/>
            </a:xfrm>
            <a:custGeom>
              <a:avLst/>
              <a:gdLst/>
              <a:ahLst/>
              <a:cxnLst/>
              <a:rect l="l" t="t" r="r" b="b"/>
              <a:pathLst>
                <a:path w="5242" h="10482" extrusionOk="0">
                  <a:moveTo>
                    <a:pt x="4519" y="1"/>
                  </a:moveTo>
                  <a:cubicBezTo>
                    <a:pt x="3604" y="1107"/>
                    <a:pt x="28" y="6689"/>
                    <a:pt x="14" y="8108"/>
                  </a:cubicBezTo>
                  <a:cubicBezTo>
                    <a:pt x="1" y="8859"/>
                    <a:pt x="260" y="9637"/>
                    <a:pt x="833" y="10142"/>
                  </a:cubicBezTo>
                  <a:cubicBezTo>
                    <a:pt x="1091" y="10372"/>
                    <a:pt x="1369" y="10482"/>
                    <a:pt x="1636" y="10482"/>
                  </a:cubicBezTo>
                  <a:cubicBezTo>
                    <a:pt x="2020" y="10482"/>
                    <a:pt x="2380" y="10255"/>
                    <a:pt x="2621" y="9828"/>
                  </a:cubicBezTo>
                  <a:cubicBezTo>
                    <a:pt x="3372" y="8518"/>
                    <a:pt x="4873" y="2703"/>
                    <a:pt x="5242" y="902"/>
                  </a:cubicBezTo>
                  <a:lnTo>
                    <a:pt x="4519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620;p46">
              <a:extLst>
                <a:ext uri="{FF2B5EF4-FFF2-40B4-BE49-F238E27FC236}">
                  <a16:creationId xmlns:a16="http://schemas.microsoft.com/office/drawing/2014/main" id="{1498F54D-CBBE-7D40-A2D8-B73F67CF4021}"/>
                </a:ext>
              </a:extLst>
            </p:cNvPr>
            <p:cNvSpPr/>
            <p:nvPr/>
          </p:nvSpPr>
          <p:spPr>
            <a:xfrm>
              <a:off x="5595638" y="2197205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8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2" y="1367"/>
                    <a:pt x="2797" y="911"/>
                    <a:pt x="2334" y="625"/>
                  </a:cubicBezTo>
                  <a:cubicBezTo>
                    <a:pt x="1775" y="284"/>
                    <a:pt x="1092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621;p46">
              <a:extLst>
                <a:ext uri="{FF2B5EF4-FFF2-40B4-BE49-F238E27FC236}">
                  <a16:creationId xmlns:a16="http://schemas.microsoft.com/office/drawing/2014/main" id="{1C16F6B6-02FB-D84B-9212-B440635C6DBD}"/>
                </a:ext>
              </a:extLst>
            </p:cNvPr>
            <p:cNvSpPr/>
            <p:nvPr/>
          </p:nvSpPr>
          <p:spPr>
            <a:xfrm>
              <a:off x="5582133" y="2218829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7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0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1" y="1367"/>
                    <a:pt x="2797" y="911"/>
                    <a:pt x="2334" y="625"/>
                  </a:cubicBezTo>
                  <a:cubicBezTo>
                    <a:pt x="1774" y="284"/>
                    <a:pt x="1106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22;p46">
              <a:extLst>
                <a:ext uri="{FF2B5EF4-FFF2-40B4-BE49-F238E27FC236}">
                  <a16:creationId xmlns:a16="http://schemas.microsoft.com/office/drawing/2014/main" id="{D489702C-37C4-4446-AF86-52F436CB1AF3}"/>
                </a:ext>
              </a:extLst>
            </p:cNvPr>
            <p:cNvSpPr/>
            <p:nvPr/>
          </p:nvSpPr>
          <p:spPr>
            <a:xfrm>
              <a:off x="5585895" y="2243145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316" y="1"/>
                  </a:moveTo>
                  <a:cubicBezTo>
                    <a:pt x="274" y="1"/>
                    <a:pt x="233" y="4"/>
                    <a:pt x="192" y="11"/>
                  </a:cubicBezTo>
                  <a:cubicBezTo>
                    <a:pt x="110" y="24"/>
                    <a:pt x="14" y="93"/>
                    <a:pt x="14" y="188"/>
                  </a:cubicBezTo>
                  <a:cubicBezTo>
                    <a:pt x="1" y="284"/>
                    <a:pt x="69" y="393"/>
                    <a:pt x="178" y="434"/>
                  </a:cubicBezTo>
                  <a:cubicBezTo>
                    <a:pt x="274" y="489"/>
                    <a:pt x="383" y="489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25" y="1048"/>
                    <a:pt x="1761" y="1185"/>
                    <a:pt x="1911" y="1280"/>
                  </a:cubicBezTo>
                  <a:cubicBezTo>
                    <a:pt x="2019" y="1341"/>
                    <a:pt x="2123" y="1367"/>
                    <a:pt x="2216" y="1367"/>
                  </a:cubicBezTo>
                  <a:cubicBezTo>
                    <a:pt x="2606" y="1367"/>
                    <a:pt x="2808" y="911"/>
                    <a:pt x="2334" y="625"/>
                  </a:cubicBezTo>
                  <a:cubicBezTo>
                    <a:pt x="1775" y="284"/>
                    <a:pt x="1106" y="79"/>
                    <a:pt x="451" y="11"/>
                  </a:cubicBezTo>
                  <a:cubicBezTo>
                    <a:pt x="403" y="4"/>
                    <a:pt x="359" y="1"/>
                    <a:pt x="31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23;p46">
              <a:extLst>
                <a:ext uri="{FF2B5EF4-FFF2-40B4-BE49-F238E27FC236}">
                  <a16:creationId xmlns:a16="http://schemas.microsoft.com/office/drawing/2014/main" id="{4D417CD4-7611-D34D-8C87-D7B7F0ABB8C4}"/>
                </a:ext>
              </a:extLst>
            </p:cNvPr>
            <p:cNvSpPr/>
            <p:nvPr/>
          </p:nvSpPr>
          <p:spPr>
            <a:xfrm>
              <a:off x="5599955" y="2268175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50" y="1"/>
                  </a:moveTo>
                  <a:cubicBezTo>
                    <a:pt x="225" y="1"/>
                    <a:pt x="201" y="2"/>
                    <a:pt x="178" y="7"/>
                  </a:cubicBezTo>
                  <a:cubicBezTo>
                    <a:pt x="110" y="34"/>
                    <a:pt x="41" y="75"/>
                    <a:pt x="28" y="170"/>
                  </a:cubicBezTo>
                  <a:cubicBezTo>
                    <a:pt x="0" y="252"/>
                    <a:pt x="69" y="334"/>
                    <a:pt x="137" y="375"/>
                  </a:cubicBezTo>
                  <a:cubicBezTo>
                    <a:pt x="232" y="402"/>
                    <a:pt x="314" y="416"/>
                    <a:pt x="396" y="416"/>
                  </a:cubicBezTo>
                  <a:cubicBezTo>
                    <a:pt x="683" y="471"/>
                    <a:pt x="983" y="594"/>
                    <a:pt x="1215" y="757"/>
                  </a:cubicBezTo>
                  <a:cubicBezTo>
                    <a:pt x="1338" y="867"/>
                    <a:pt x="1461" y="962"/>
                    <a:pt x="1570" y="1030"/>
                  </a:cubicBezTo>
                  <a:cubicBezTo>
                    <a:pt x="1662" y="1082"/>
                    <a:pt x="1749" y="1103"/>
                    <a:pt x="1827" y="1103"/>
                  </a:cubicBezTo>
                  <a:cubicBezTo>
                    <a:pt x="2142" y="1103"/>
                    <a:pt x="2295" y="742"/>
                    <a:pt x="1911" y="512"/>
                  </a:cubicBezTo>
                  <a:cubicBezTo>
                    <a:pt x="1474" y="239"/>
                    <a:pt x="929" y="61"/>
                    <a:pt x="396" y="7"/>
                  </a:cubicBezTo>
                  <a:cubicBezTo>
                    <a:pt x="351" y="7"/>
                    <a:pt x="299" y="1"/>
                    <a:pt x="250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4;p46">
              <a:extLst>
                <a:ext uri="{FF2B5EF4-FFF2-40B4-BE49-F238E27FC236}">
                  <a16:creationId xmlns:a16="http://schemas.microsoft.com/office/drawing/2014/main" id="{1CE2C1A6-02A1-3648-99BD-A711DF6AE9EF}"/>
                </a:ext>
              </a:extLst>
            </p:cNvPr>
            <p:cNvSpPr/>
            <p:nvPr/>
          </p:nvSpPr>
          <p:spPr>
            <a:xfrm>
              <a:off x="5643202" y="2218670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642" y="1"/>
                  </a:moveTo>
                  <a:cubicBezTo>
                    <a:pt x="246" y="301"/>
                    <a:pt x="0" y="820"/>
                    <a:pt x="0" y="1311"/>
                  </a:cubicBezTo>
                  <a:cubicBezTo>
                    <a:pt x="28" y="1803"/>
                    <a:pt x="260" y="2308"/>
                    <a:pt x="669" y="2608"/>
                  </a:cubicBezTo>
                  <a:cubicBezTo>
                    <a:pt x="849" y="2750"/>
                    <a:pt x="1066" y="2855"/>
                    <a:pt x="1296" y="2855"/>
                  </a:cubicBezTo>
                  <a:cubicBezTo>
                    <a:pt x="1310" y="2855"/>
                    <a:pt x="1324" y="2854"/>
                    <a:pt x="1338" y="2854"/>
                  </a:cubicBezTo>
                  <a:cubicBezTo>
                    <a:pt x="1747" y="2826"/>
                    <a:pt x="2089" y="2471"/>
                    <a:pt x="2170" y="2076"/>
                  </a:cubicBezTo>
                  <a:cubicBezTo>
                    <a:pt x="2252" y="1693"/>
                    <a:pt x="2116" y="1257"/>
                    <a:pt x="1897" y="915"/>
                  </a:cubicBezTo>
                  <a:cubicBezTo>
                    <a:pt x="1679" y="574"/>
                    <a:pt x="1502" y="410"/>
                    <a:pt x="1201" y="137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25;p46">
              <a:extLst>
                <a:ext uri="{FF2B5EF4-FFF2-40B4-BE49-F238E27FC236}">
                  <a16:creationId xmlns:a16="http://schemas.microsoft.com/office/drawing/2014/main" id="{C918403A-8690-7444-B09E-6E1F68D4AEA9}"/>
                </a:ext>
              </a:extLst>
            </p:cNvPr>
            <p:cNvSpPr/>
            <p:nvPr/>
          </p:nvSpPr>
          <p:spPr>
            <a:xfrm>
              <a:off x="5684825" y="2267898"/>
              <a:ext cx="207055" cy="415100"/>
            </a:xfrm>
            <a:custGeom>
              <a:avLst/>
              <a:gdLst/>
              <a:ahLst/>
              <a:cxnLst/>
              <a:rect l="l" t="t" r="r" b="b"/>
              <a:pathLst>
                <a:path w="5228" h="10481" extrusionOk="0">
                  <a:moveTo>
                    <a:pt x="710" y="0"/>
                  </a:moveTo>
                  <a:lnTo>
                    <a:pt x="0" y="901"/>
                  </a:lnTo>
                  <a:cubicBezTo>
                    <a:pt x="355" y="2702"/>
                    <a:pt x="1857" y="8517"/>
                    <a:pt x="2607" y="9827"/>
                  </a:cubicBezTo>
                  <a:cubicBezTo>
                    <a:pt x="2849" y="10254"/>
                    <a:pt x="3209" y="10481"/>
                    <a:pt x="3592" y="10481"/>
                  </a:cubicBezTo>
                  <a:cubicBezTo>
                    <a:pt x="3859" y="10481"/>
                    <a:pt x="4137" y="10371"/>
                    <a:pt x="4395" y="10141"/>
                  </a:cubicBezTo>
                  <a:cubicBezTo>
                    <a:pt x="4982" y="9636"/>
                    <a:pt x="5228" y="8858"/>
                    <a:pt x="5214" y="8107"/>
                  </a:cubicBezTo>
                  <a:cubicBezTo>
                    <a:pt x="5200" y="6688"/>
                    <a:pt x="1638" y="1106"/>
                    <a:pt x="71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26;p46">
              <a:extLst>
                <a:ext uri="{FF2B5EF4-FFF2-40B4-BE49-F238E27FC236}">
                  <a16:creationId xmlns:a16="http://schemas.microsoft.com/office/drawing/2014/main" id="{89178BF1-3F98-C348-BD80-14D752AA8850}"/>
                </a:ext>
              </a:extLst>
            </p:cNvPr>
            <p:cNvSpPr/>
            <p:nvPr/>
          </p:nvSpPr>
          <p:spPr>
            <a:xfrm>
              <a:off x="5695241" y="2755063"/>
              <a:ext cx="144915" cy="168836"/>
            </a:xfrm>
            <a:custGeom>
              <a:avLst/>
              <a:gdLst/>
              <a:ahLst/>
              <a:cxnLst/>
              <a:rect l="l" t="t" r="r" b="b"/>
              <a:pathLst>
                <a:path w="3659" h="4263" extrusionOk="0">
                  <a:moveTo>
                    <a:pt x="3562" y="0"/>
                  </a:moveTo>
                  <a:cubicBezTo>
                    <a:pt x="3547" y="0"/>
                    <a:pt x="3531" y="7"/>
                    <a:pt x="3518" y="24"/>
                  </a:cubicBezTo>
                  <a:cubicBezTo>
                    <a:pt x="2617" y="1075"/>
                    <a:pt x="1730" y="2153"/>
                    <a:pt x="829" y="3204"/>
                  </a:cubicBezTo>
                  <a:lnTo>
                    <a:pt x="51" y="4132"/>
                  </a:lnTo>
                  <a:cubicBezTo>
                    <a:pt x="1" y="4183"/>
                    <a:pt x="47" y="4263"/>
                    <a:pt x="102" y="4263"/>
                  </a:cubicBezTo>
                  <a:cubicBezTo>
                    <a:pt x="122" y="4263"/>
                    <a:pt x="143" y="4253"/>
                    <a:pt x="160" y="4228"/>
                  </a:cubicBezTo>
                  <a:cubicBezTo>
                    <a:pt x="1061" y="3177"/>
                    <a:pt x="1948" y="2098"/>
                    <a:pt x="2849" y="1048"/>
                  </a:cubicBezTo>
                  <a:lnTo>
                    <a:pt x="3627" y="119"/>
                  </a:lnTo>
                  <a:cubicBezTo>
                    <a:pt x="3658" y="68"/>
                    <a:pt x="3611" y="0"/>
                    <a:pt x="35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27;p46">
              <a:extLst>
                <a:ext uri="{FF2B5EF4-FFF2-40B4-BE49-F238E27FC236}">
                  <a16:creationId xmlns:a16="http://schemas.microsoft.com/office/drawing/2014/main" id="{040D869D-5BD6-6D40-85DC-4AEF8EC9F53B}"/>
                </a:ext>
              </a:extLst>
            </p:cNvPr>
            <p:cNvSpPr/>
            <p:nvPr/>
          </p:nvSpPr>
          <p:spPr>
            <a:xfrm>
              <a:off x="5302650" y="2776053"/>
              <a:ext cx="18971" cy="385396"/>
            </a:xfrm>
            <a:custGeom>
              <a:avLst/>
              <a:gdLst/>
              <a:ahLst/>
              <a:cxnLst/>
              <a:rect l="l" t="t" r="r" b="b"/>
              <a:pathLst>
                <a:path w="479" h="9731" extrusionOk="0">
                  <a:moveTo>
                    <a:pt x="399" y="0"/>
                  </a:moveTo>
                  <a:cubicBezTo>
                    <a:pt x="363" y="0"/>
                    <a:pt x="328" y="21"/>
                    <a:pt x="328" y="67"/>
                  </a:cubicBezTo>
                  <a:cubicBezTo>
                    <a:pt x="246" y="1309"/>
                    <a:pt x="178" y="2565"/>
                    <a:pt x="123" y="3807"/>
                  </a:cubicBezTo>
                  <a:cubicBezTo>
                    <a:pt x="69" y="5049"/>
                    <a:pt x="42" y="6318"/>
                    <a:pt x="28" y="7560"/>
                  </a:cubicBezTo>
                  <a:cubicBezTo>
                    <a:pt x="1" y="8256"/>
                    <a:pt x="1" y="8952"/>
                    <a:pt x="1" y="9649"/>
                  </a:cubicBezTo>
                  <a:cubicBezTo>
                    <a:pt x="1" y="9703"/>
                    <a:pt x="42" y="9730"/>
                    <a:pt x="82" y="9730"/>
                  </a:cubicBezTo>
                  <a:cubicBezTo>
                    <a:pt x="123" y="9730"/>
                    <a:pt x="164" y="9703"/>
                    <a:pt x="164" y="9649"/>
                  </a:cubicBezTo>
                  <a:cubicBezTo>
                    <a:pt x="164" y="8407"/>
                    <a:pt x="178" y="7164"/>
                    <a:pt x="205" y="5922"/>
                  </a:cubicBezTo>
                  <a:cubicBezTo>
                    <a:pt x="246" y="4680"/>
                    <a:pt x="287" y="3411"/>
                    <a:pt x="355" y="2169"/>
                  </a:cubicBezTo>
                  <a:cubicBezTo>
                    <a:pt x="396" y="1459"/>
                    <a:pt x="424" y="763"/>
                    <a:pt x="478" y="67"/>
                  </a:cubicBezTo>
                  <a:cubicBezTo>
                    <a:pt x="478" y="25"/>
                    <a:pt x="438" y="0"/>
                    <a:pt x="39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28;p46">
              <a:extLst>
                <a:ext uri="{FF2B5EF4-FFF2-40B4-BE49-F238E27FC236}">
                  <a16:creationId xmlns:a16="http://schemas.microsoft.com/office/drawing/2014/main" id="{4F96500F-29EE-3546-B891-E59D72255A2E}"/>
                </a:ext>
              </a:extLst>
            </p:cNvPr>
            <p:cNvSpPr/>
            <p:nvPr/>
          </p:nvSpPr>
          <p:spPr>
            <a:xfrm>
              <a:off x="5397263" y="2506787"/>
              <a:ext cx="56794" cy="57348"/>
            </a:xfrm>
            <a:custGeom>
              <a:avLst/>
              <a:gdLst/>
              <a:ahLst/>
              <a:cxnLst/>
              <a:rect l="l" t="t" r="r" b="b"/>
              <a:pathLst>
                <a:path w="1434" h="1448" extrusionOk="0">
                  <a:moveTo>
                    <a:pt x="724" y="83"/>
                  </a:moveTo>
                  <a:cubicBezTo>
                    <a:pt x="1078" y="83"/>
                    <a:pt x="1365" y="369"/>
                    <a:pt x="1365" y="724"/>
                  </a:cubicBezTo>
                  <a:cubicBezTo>
                    <a:pt x="1365" y="1079"/>
                    <a:pt x="1078" y="1366"/>
                    <a:pt x="724" y="1366"/>
                  </a:cubicBezTo>
                  <a:cubicBezTo>
                    <a:pt x="369" y="1366"/>
                    <a:pt x="68" y="1079"/>
                    <a:pt x="68" y="724"/>
                  </a:cubicBezTo>
                  <a:cubicBezTo>
                    <a:pt x="68" y="369"/>
                    <a:pt x="369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0" y="328"/>
                    <a:pt x="0" y="724"/>
                  </a:cubicBezTo>
                  <a:cubicBezTo>
                    <a:pt x="0" y="1120"/>
                    <a:pt x="328" y="1448"/>
                    <a:pt x="724" y="1448"/>
                  </a:cubicBezTo>
                  <a:cubicBezTo>
                    <a:pt x="1119" y="1448"/>
                    <a:pt x="1433" y="1120"/>
                    <a:pt x="1433" y="724"/>
                  </a:cubicBezTo>
                  <a:cubicBezTo>
                    <a:pt x="1433" y="328"/>
                    <a:pt x="1119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29;p46">
              <a:extLst>
                <a:ext uri="{FF2B5EF4-FFF2-40B4-BE49-F238E27FC236}">
                  <a16:creationId xmlns:a16="http://schemas.microsoft.com/office/drawing/2014/main" id="{A0BB8A22-F13F-7649-A88A-AAF7780152AC}"/>
                </a:ext>
              </a:extLst>
            </p:cNvPr>
            <p:cNvSpPr/>
            <p:nvPr/>
          </p:nvSpPr>
          <p:spPr>
            <a:xfrm>
              <a:off x="5466966" y="2506787"/>
              <a:ext cx="57348" cy="57348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83"/>
                  </a:moveTo>
                  <a:cubicBezTo>
                    <a:pt x="1079" y="83"/>
                    <a:pt x="1366" y="369"/>
                    <a:pt x="1366" y="724"/>
                  </a:cubicBezTo>
                  <a:cubicBezTo>
                    <a:pt x="1366" y="1079"/>
                    <a:pt x="1079" y="1366"/>
                    <a:pt x="724" y="1366"/>
                  </a:cubicBezTo>
                  <a:cubicBezTo>
                    <a:pt x="356" y="1366"/>
                    <a:pt x="69" y="1079"/>
                    <a:pt x="69" y="724"/>
                  </a:cubicBezTo>
                  <a:cubicBezTo>
                    <a:pt x="69" y="369"/>
                    <a:pt x="356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1" y="328"/>
                    <a:pt x="1" y="724"/>
                  </a:cubicBezTo>
                  <a:cubicBezTo>
                    <a:pt x="1" y="1120"/>
                    <a:pt x="328" y="1448"/>
                    <a:pt x="724" y="1448"/>
                  </a:cubicBezTo>
                  <a:cubicBezTo>
                    <a:pt x="1134" y="1448"/>
                    <a:pt x="1448" y="1120"/>
                    <a:pt x="1434" y="724"/>
                  </a:cubicBezTo>
                  <a:cubicBezTo>
                    <a:pt x="1434" y="328"/>
                    <a:pt x="1106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30;p46">
              <a:extLst>
                <a:ext uri="{FF2B5EF4-FFF2-40B4-BE49-F238E27FC236}">
                  <a16:creationId xmlns:a16="http://schemas.microsoft.com/office/drawing/2014/main" id="{60EA1B5E-5A53-1B48-9DDA-E3D707471EF3}"/>
                </a:ext>
              </a:extLst>
            </p:cNvPr>
            <p:cNvSpPr/>
            <p:nvPr/>
          </p:nvSpPr>
          <p:spPr>
            <a:xfrm>
              <a:off x="5450768" y="2520688"/>
              <a:ext cx="18971" cy="6139"/>
            </a:xfrm>
            <a:custGeom>
              <a:avLst/>
              <a:gdLst/>
              <a:ahLst/>
              <a:cxnLst/>
              <a:rect l="l" t="t" r="r" b="b"/>
              <a:pathLst>
                <a:path w="479" h="155" extrusionOk="0">
                  <a:moveTo>
                    <a:pt x="249" y="1"/>
                  </a:moveTo>
                  <a:cubicBezTo>
                    <a:pt x="157" y="1"/>
                    <a:pt x="65" y="35"/>
                    <a:pt x="0" y="100"/>
                  </a:cubicBezTo>
                  <a:lnTo>
                    <a:pt x="55" y="155"/>
                  </a:lnTo>
                  <a:cubicBezTo>
                    <a:pt x="104" y="98"/>
                    <a:pt x="179" y="71"/>
                    <a:pt x="251" y="71"/>
                  </a:cubicBezTo>
                  <a:cubicBezTo>
                    <a:pt x="319" y="71"/>
                    <a:pt x="384" y="95"/>
                    <a:pt x="423" y="141"/>
                  </a:cubicBezTo>
                  <a:lnTo>
                    <a:pt x="478" y="87"/>
                  </a:lnTo>
                  <a:cubicBezTo>
                    <a:pt x="414" y="29"/>
                    <a:pt x="331" y="1"/>
                    <a:pt x="249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31;p46">
              <a:extLst>
                <a:ext uri="{FF2B5EF4-FFF2-40B4-BE49-F238E27FC236}">
                  <a16:creationId xmlns:a16="http://schemas.microsoft.com/office/drawing/2014/main" id="{1C900166-CA6C-254E-AA9C-5B5BC0AC0C33}"/>
                </a:ext>
              </a:extLst>
            </p:cNvPr>
            <p:cNvSpPr/>
            <p:nvPr/>
          </p:nvSpPr>
          <p:spPr>
            <a:xfrm>
              <a:off x="5521579" y="2525678"/>
              <a:ext cx="57863" cy="9822"/>
            </a:xfrm>
            <a:custGeom>
              <a:avLst/>
              <a:gdLst/>
              <a:ahLst/>
              <a:cxnLst/>
              <a:rect l="l" t="t" r="r" b="b"/>
              <a:pathLst>
                <a:path w="1461" h="248" extrusionOk="0">
                  <a:moveTo>
                    <a:pt x="424" y="0"/>
                  </a:moveTo>
                  <a:cubicBezTo>
                    <a:pt x="284" y="0"/>
                    <a:pt x="143" y="10"/>
                    <a:pt x="0" y="29"/>
                  </a:cubicBezTo>
                  <a:lnTo>
                    <a:pt x="28" y="97"/>
                  </a:lnTo>
                  <a:cubicBezTo>
                    <a:pt x="162" y="78"/>
                    <a:pt x="298" y="68"/>
                    <a:pt x="434" y="68"/>
                  </a:cubicBezTo>
                  <a:cubicBezTo>
                    <a:pt x="778" y="68"/>
                    <a:pt x="1120" y="130"/>
                    <a:pt x="1433" y="247"/>
                  </a:cubicBezTo>
                  <a:lnTo>
                    <a:pt x="1461" y="179"/>
                  </a:lnTo>
                  <a:cubicBezTo>
                    <a:pt x="1128" y="61"/>
                    <a:pt x="780" y="0"/>
                    <a:pt x="424" y="0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8682038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er Acquisition Infographics by Slidesgo">
  <a:themeElements>
    <a:clrScheme name="Simple Light">
      <a:dk1>
        <a:srgbClr val="000000"/>
      </a:dk1>
      <a:lt1>
        <a:srgbClr val="FFFFFF"/>
      </a:lt1>
      <a:dk2>
        <a:srgbClr val="3B499B"/>
      </a:dk2>
      <a:lt2>
        <a:srgbClr val="6E7DC3"/>
      </a:lt2>
      <a:accent1>
        <a:srgbClr val="9599E9"/>
      </a:accent1>
      <a:accent2>
        <a:srgbClr val="AAC1EC"/>
      </a:accent2>
      <a:accent3>
        <a:srgbClr val="FCA497"/>
      </a:accent3>
      <a:accent4>
        <a:srgbClr val="F7735E"/>
      </a:accent4>
      <a:accent5>
        <a:srgbClr val="BD4120"/>
      </a:accent5>
      <a:accent6>
        <a:srgbClr val="E7E7E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2237</Words>
  <Application>Microsoft Macintosh PowerPoint</Application>
  <PresentationFormat>Affichage à l'écran (16:9)</PresentationFormat>
  <Paragraphs>623</Paragraphs>
  <Slides>44</Slides>
  <Notes>38</Notes>
  <HiddenSlides>0</HiddenSlides>
  <MMClips>0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44</vt:i4>
      </vt:variant>
    </vt:vector>
  </HeadingPairs>
  <TitlesOfParts>
    <vt:vector size="59" baseType="lpstr">
      <vt:lpstr>Proxima Nova Semibold</vt:lpstr>
      <vt:lpstr>Hind Guntur</vt:lpstr>
      <vt:lpstr>Fira Sans Extra Condensed</vt:lpstr>
      <vt:lpstr>MS UI Gothic</vt:lpstr>
      <vt:lpstr>Calibri</vt:lpstr>
      <vt:lpstr>Proxima Nova</vt:lpstr>
      <vt:lpstr>Fira Sans Extra Condensed SemiBold</vt:lpstr>
      <vt:lpstr>Fira Sans Extra Condensed Medium</vt:lpstr>
      <vt:lpstr>Montserrat</vt:lpstr>
      <vt:lpstr>Fira Sans Condensed</vt:lpstr>
      <vt:lpstr>Arial</vt:lpstr>
      <vt:lpstr>Roboto</vt:lpstr>
      <vt:lpstr>Century Gothic</vt:lpstr>
      <vt:lpstr>Customer Acquisition Infographics by Slidesgo</vt:lpstr>
      <vt:lpstr>Slidesgo Final Pages</vt:lpstr>
      <vt:lpstr>Projet  Fis’EAT</vt:lpstr>
      <vt:lpstr>Sommaire</vt:lpstr>
      <vt:lpstr>Choix de conception et architecture</vt:lpstr>
      <vt:lpstr>Présentation PowerPoint</vt:lpstr>
      <vt:lpstr>Présentation PowerPoint</vt:lpstr>
      <vt:lpstr>Répartition des tâches</vt:lpstr>
      <vt:lpstr>Présentation PowerPoint</vt:lpstr>
      <vt:lpstr>Options supplémentaires</vt:lpstr>
      <vt:lpstr>Présentation PowerPoint</vt:lpstr>
      <vt:lpstr>Analyse critique</vt:lpstr>
      <vt:lpstr>Analyse critique</vt:lpstr>
      <vt:lpstr>Démonstration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Présentation PowerPoint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Acquisition Infographics</dc:title>
  <cp:lastModifiedBy>Theo Barbary (TMMF)</cp:lastModifiedBy>
  <cp:revision>11</cp:revision>
  <dcterms:modified xsi:type="dcterms:W3CDTF">2021-11-10T16:49:32Z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c0ae5d6-ae42-4c7f-aaa6-722791668d35_Enabled">
    <vt:lpwstr>true</vt:lpwstr>
  </property>
  <property fmtid="{D5CDD505-2E9C-101B-9397-08002B2CF9AE}" pid="3" name="MSIP_Label_6c0ae5d6-ae42-4c7f-aaa6-722791668d35_SetDate">
    <vt:lpwstr>2021-11-09T22:13:35Z</vt:lpwstr>
  </property>
  <property fmtid="{D5CDD505-2E9C-101B-9397-08002B2CF9AE}" pid="4" name="MSIP_Label_6c0ae5d6-ae42-4c7f-aaa6-722791668d35_Method">
    <vt:lpwstr>Privileged</vt:lpwstr>
  </property>
  <property fmtid="{D5CDD505-2E9C-101B-9397-08002B2CF9AE}" pid="5" name="MSIP_Label_6c0ae5d6-ae42-4c7f-aaa6-722791668d35_Name">
    <vt:lpwstr>6c0ae5d6-ae42-4c7f-aaa6-722791668d35</vt:lpwstr>
  </property>
  <property fmtid="{D5CDD505-2E9C-101B-9397-08002B2CF9AE}" pid="6" name="MSIP_Label_6c0ae5d6-ae42-4c7f-aaa6-722791668d35_SiteId">
    <vt:lpwstr>52b742d1-3dc2-47ac-bf03-609c83d9df9f</vt:lpwstr>
  </property>
  <property fmtid="{D5CDD505-2E9C-101B-9397-08002B2CF9AE}" pid="7" name="MSIP_Label_6c0ae5d6-ae42-4c7f-aaa6-722791668d35_ActionId">
    <vt:lpwstr>fbc3e27b-4254-4b11-bc03-7e2ca9bd439d</vt:lpwstr>
  </property>
  <property fmtid="{D5CDD505-2E9C-101B-9397-08002B2CF9AE}" pid="8" name="MSIP_Label_6c0ae5d6-ae42-4c7f-aaa6-722791668d35_ContentBits">
    <vt:lpwstr>1</vt:lpwstr>
  </property>
  <property fmtid="{D5CDD505-2E9C-101B-9397-08002B2CF9AE}" pid="9" name="ClassificationContentMarkingHeaderLocations">
    <vt:lpwstr>Customer Acquisition Infographics by Slidesgo:3\Slidesgo Final Pages:3</vt:lpwstr>
  </property>
  <property fmtid="{D5CDD505-2E9C-101B-9397-08002B2CF9AE}" pid="10" name="ClassificationContentMarkingHeaderText">
    <vt:lpwstr>• PUBLIC 公開</vt:lpwstr>
  </property>
</Properties>
</file>

<file path=docProps/thumbnail.jpeg>
</file>